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activeX/activeX1.xml" ContentType="application/vnd.ms-office.activeX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1" r:id="rId4"/>
    <p:sldId id="262" r:id="rId5"/>
    <p:sldId id="263" r:id="rId6"/>
    <p:sldId id="259" r:id="rId7"/>
    <p:sldId id="260" r:id="rId8"/>
    <p:sldId id="264" r:id="rId9"/>
    <p:sldId id="265" r:id="rId10"/>
    <p:sldId id="266" r:id="rId11"/>
    <p:sldId id="268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 varScale="1">
        <p:scale>
          <a:sx n="49" d="100"/>
          <a:sy n="49" d="100"/>
        </p:scale>
        <p:origin x="36" y="5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86FE0-9A63-4CFA-9D46-BCB708234D83}" type="datetimeFigureOut">
              <a:rPr lang="en-US" smtClean="0"/>
              <a:t>4/4/2018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A2E06-118F-4E19-9255-727C3183E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44239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86FE0-9A63-4CFA-9D46-BCB708234D83}" type="datetimeFigureOut">
              <a:rPr lang="en-US" smtClean="0"/>
              <a:t>4/4/2018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A2E06-118F-4E19-9255-727C3183E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6509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86FE0-9A63-4CFA-9D46-BCB708234D83}" type="datetimeFigureOut">
              <a:rPr lang="en-US" smtClean="0"/>
              <a:t>4/4/2018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A2E06-118F-4E19-9255-727C3183E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259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86FE0-9A63-4CFA-9D46-BCB708234D83}" type="datetimeFigureOut">
              <a:rPr lang="en-US" smtClean="0"/>
              <a:t>4/4/2018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A2E06-118F-4E19-9255-727C3183E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0343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86FE0-9A63-4CFA-9D46-BCB708234D83}" type="datetimeFigureOut">
              <a:rPr lang="en-US" smtClean="0"/>
              <a:t>4/4/2018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A2E06-118F-4E19-9255-727C3183E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801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86FE0-9A63-4CFA-9D46-BCB708234D83}" type="datetimeFigureOut">
              <a:rPr lang="en-US" smtClean="0"/>
              <a:t>4/4/2018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A2E06-118F-4E19-9255-727C3183E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8979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86FE0-9A63-4CFA-9D46-BCB708234D83}" type="datetimeFigureOut">
              <a:rPr lang="en-US" smtClean="0"/>
              <a:t>4/4/2018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A2E06-118F-4E19-9255-727C3183E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472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86FE0-9A63-4CFA-9D46-BCB708234D83}" type="datetimeFigureOut">
              <a:rPr lang="en-US" smtClean="0"/>
              <a:t>4/4/2018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A2E06-118F-4E19-9255-727C3183E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268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86FE0-9A63-4CFA-9D46-BCB708234D83}" type="datetimeFigureOut">
              <a:rPr lang="en-US" smtClean="0"/>
              <a:t>4/4/2018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A2E06-118F-4E19-9255-727C3183E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7705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86FE0-9A63-4CFA-9D46-BCB708234D83}" type="datetimeFigureOut">
              <a:rPr lang="en-US" smtClean="0"/>
              <a:t>4/4/2018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A2E06-118F-4E19-9255-727C3183E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486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A86FE0-9A63-4CFA-9D46-BCB708234D83}" type="datetimeFigureOut">
              <a:rPr lang="en-US" smtClean="0"/>
              <a:t>4/4/2018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0A2E06-118F-4E19-9255-727C3183E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289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A86FE0-9A63-4CFA-9D46-BCB708234D83}" type="datetimeFigureOut">
              <a:rPr lang="en-US" smtClean="0"/>
              <a:t>4/4/2018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0A2E06-118F-4E19-9255-727C3183E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153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0.wmf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2138078"/>
            <a:ext cx="8361229" cy="2098226"/>
          </a:xfrm>
        </p:spPr>
        <p:txBody>
          <a:bodyPr>
            <a:normAutofit fontScale="90000"/>
          </a:bodyPr>
          <a:lstStyle/>
          <a:p>
            <a:r>
              <a:rPr lang="es-ES_tradnl" dirty="0"/>
              <a:t>Bienvenidos a nuestra clase</a:t>
            </a:r>
            <a:br>
              <a:rPr lang="es-ES_tradnl" dirty="0"/>
            </a:br>
            <a:r>
              <a:rPr lang="es-ES_tradnl" dirty="0"/>
              <a:t>español </a:t>
            </a:r>
            <a:r>
              <a:rPr lang="es-ES_tradnl" dirty="0" smtClean="0"/>
              <a:t>3 </a:t>
            </a:r>
            <a:endParaRPr lang="es-ES_tradnl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87482" y="4346244"/>
            <a:ext cx="6831673" cy="1086237"/>
          </a:xfrm>
        </p:spPr>
        <p:txBody>
          <a:bodyPr/>
          <a:lstStyle/>
          <a:p>
            <a:r>
              <a:rPr lang="es-ES_tradnl" dirty="0"/>
              <a:t>Hoy es jueves, el cinco de </a:t>
            </a:r>
            <a:r>
              <a:rPr lang="es-ES_tradnl" dirty="0" smtClean="0"/>
              <a:t>abril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448688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14126"/>
            <a:ext cx="9144000" cy="6194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404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266" y="680937"/>
            <a:ext cx="11939734" cy="558367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334919" y="219272"/>
            <a:ext cx="13821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DOL</a:t>
            </a:r>
            <a:endParaRPr lang="en-US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026" name="ShockwaveFlash1" r:id="rId2" imgW="2603520" imgH="1517760"/>
        </mc:Choice>
        <mc:Fallback>
          <p:control name="ShockwaveFlash1" r:id="rId2" imgW="2603520" imgH="1517760">
            <p:pic>
              <p:nvPicPr>
                <p:cNvPr id="4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>
                  <a:off x="6054377" y="219272"/>
                  <a:ext cx="2603240" cy="151751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6364989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045595"/>
            <a:ext cx="9144000" cy="4295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1131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6408" y="175098"/>
            <a:ext cx="13809284" cy="6517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6597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7735" y="0"/>
            <a:ext cx="613367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6846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3211" y="0"/>
            <a:ext cx="76241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7423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0308" y="0"/>
            <a:ext cx="76388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0457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"/>
            <a:ext cx="9144000" cy="581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6620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510822"/>
            <a:ext cx="9144000" cy="5836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18847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189357"/>
            <a:ext cx="9144000" cy="4080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1951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669942"/>
            <a:ext cx="9144000" cy="3917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3460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13</Words>
  <Application>Microsoft Office PowerPoint</Application>
  <PresentationFormat>Widescreen</PresentationFormat>
  <Paragraphs>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Bienvenidos a nuestra clase español 3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Harrison School District #2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Bienvenidos a nuestra clase español 3 </dc:title>
  <dc:creator>DeAlba, Debra</dc:creator>
  <cp:lastModifiedBy>DeAlba, Debra</cp:lastModifiedBy>
  <cp:revision>1</cp:revision>
  <dcterms:created xsi:type="dcterms:W3CDTF">2018-04-05T03:16:38Z</dcterms:created>
  <dcterms:modified xsi:type="dcterms:W3CDTF">2018-04-05T03:25:00Z</dcterms:modified>
</cp:coreProperties>
</file>