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59" r:id="rId6"/>
    <p:sldId id="264" r:id="rId7"/>
    <p:sldId id="266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6FE0-9A63-4CFA-9D46-BCB708234D8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2E06-118F-4E19-9255-727C3183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2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6FE0-9A63-4CFA-9D46-BCB708234D8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2E06-118F-4E19-9255-727C3183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5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6FE0-9A63-4CFA-9D46-BCB708234D8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2E06-118F-4E19-9255-727C3183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6FE0-9A63-4CFA-9D46-BCB708234D8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2E06-118F-4E19-9255-727C3183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3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6FE0-9A63-4CFA-9D46-BCB708234D8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2E06-118F-4E19-9255-727C3183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01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6FE0-9A63-4CFA-9D46-BCB708234D8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2E06-118F-4E19-9255-727C3183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9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6FE0-9A63-4CFA-9D46-BCB708234D8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2E06-118F-4E19-9255-727C3183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6FE0-9A63-4CFA-9D46-BCB708234D8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2E06-118F-4E19-9255-727C3183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2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6FE0-9A63-4CFA-9D46-BCB708234D8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2E06-118F-4E19-9255-727C3183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7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6FE0-9A63-4CFA-9D46-BCB708234D8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2E06-118F-4E19-9255-727C3183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8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6FE0-9A63-4CFA-9D46-BCB708234D8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2E06-118F-4E19-9255-727C3183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8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86FE0-9A63-4CFA-9D46-BCB708234D8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A2E06-118F-4E19-9255-727C3183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5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7307" y="542742"/>
            <a:ext cx="8361229" cy="2098226"/>
          </a:xfrm>
        </p:spPr>
        <p:txBody>
          <a:bodyPr>
            <a:normAutofit fontScale="90000"/>
          </a:bodyPr>
          <a:lstStyle/>
          <a:p>
            <a:r>
              <a:rPr lang="es-ES_tradnl" dirty="0">
                <a:latin typeface="Baskerville Old Face" panose="02020602080505020303" pitchFamily="18" charset="0"/>
              </a:rPr>
              <a:t>Bienvenidos a nuestra clase</a:t>
            </a:r>
            <a:br>
              <a:rPr lang="es-ES_tradnl" dirty="0">
                <a:latin typeface="Baskerville Old Face" panose="02020602080505020303" pitchFamily="18" charset="0"/>
              </a:rPr>
            </a:br>
            <a:r>
              <a:rPr lang="es-ES_tradnl" dirty="0">
                <a:latin typeface="Baskerville Old Face" panose="02020602080505020303" pitchFamily="18" charset="0"/>
              </a:rPr>
              <a:t>español </a:t>
            </a:r>
            <a:r>
              <a:rPr lang="es-ES_tradnl" dirty="0" smtClean="0">
                <a:latin typeface="Baskerville Old Face" panose="02020602080505020303" pitchFamily="18" charset="0"/>
              </a:rPr>
              <a:t>3 </a:t>
            </a:r>
            <a:endParaRPr lang="es-ES_tradnl" dirty="0"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7482" y="3112852"/>
            <a:ext cx="6831673" cy="3560322"/>
          </a:xfrm>
        </p:spPr>
        <p:txBody>
          <a:bodyPr>
            <a:normAutofit/>
          </a:bodyPr>
          <a:lstStyle/>
          <a:p>
            <a:r>
              <a:rPr lang="es-ES_tradnl" dirty="0"/>
              <a:t>Hoy es jueves, el cinco de </a:t>
            </a:r>
            <a:r>
              <a:rPr lang="es-ES_tradnl" dirty="0" smtClean="0"/>
              <a:t>abril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text</a:t>
            </a:r>
            <a:r>
              <a:rPr lang="es-ES_tradnl" dirty="0" smtClean="0"/>
              <a:t> boxes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slides</a:t>
            </a:r>
            <a:r>
              <a:rPr lang="es-ES_tradnl" dirty="0" smtClean="0"/>
              <a:t>, </a:t>
            </a:r>
            <a:r>
              <a:rPr lang="es-ES_tradnl" dirty="0" err="1" smtClean="0"/>
              <a:t>not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notes </a:t>
            </a:r>
            <a:r>
              <a:rPr lang="es-ES_tradnl" dirty="0" err="1" smtClean="0"/>
              <a:t>below</a:t>
            </a:r>
            <a:r>
              <a:rPr lang="es-ES_tradnl" dirty="0" smtClean="0"/>
              <a:t>.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may</a:t>
            </a:r>
            <a:r>
              <a:rPr lang="es-ES_tradnl" dirty="0" smtClean="0"/>
              <a:t> </a:t>
            </a:r>
            <a:r>
              <a:rPr lang="es-ES_tradnl" dirty="0" err="1" smtClean="0"/>
              <a:t>need</a:t>
            </a:r>
            <a:r>
              <a:rPr lang="es-ES_tradnl" dirty="0" smtClean="0"/>
              <a:t> to ‘</a:t>
            </a:r>
            <a:r>
              <a:rPr lang="es-ES_tradnl" dirty="0" err="1" smtClean="0"/>
              <a:t>save</a:t>
            </a:r>
            <a:r>
              <a:rPr lang="es-ES_tradnl" dirty="0" smtClean="0"/>
              <a:t> as’ to </a:t>
            </a:r>
            <a:r>
              <a:rPr lang="es-ES_tradnl" dirty="0" err="1" smtClean="0"/>
              <a:t>enable</a:t>
            </a:r>
            <a:r>
              <a:rPr lang="es-ES_tradnl" dirty="0" smtClean="0"/>
              <a:t> </a:t>
            </a:r>
            <a:r>
              <a:rPr lang="es-ES_tradnl" dirty="0" err="1" smtClean="0"/>
              <a:t>editing</a:t>
            </a:r>
            <a:r>
              <a:rPr lang="es-ES_tradnl" dirty="0" smtClean="0"/>
              <a:t>. </a:t>
            </a:r>
            <a:r>
              <a:rPr lang="es-ES_tradnl" dirty="0" err="1"/>
              <a:t>U</a:t>
            </a:r>
            <a:r>
              <a:rPr lang="es-ES_tradnl" dirty="0" err="1" smtClean="0"/>
              <a:t>pload</a:t>
            </a:r>
            <a:r>
              <a:rPr lang="es-ES_tradnl" dirty="0" smtClean="0"/>
              <a:t> </a:t>
            </a:r>
            <a:r>
              <a:rPr lang="es-ES_tradnl" dirty="0" err="1" smtClean="0"/>
              <a:t>slides</a:t>
            </a:r>
            <a:r>
              <a:rPr lang="es-ES_tradnl" dirty="0" smtClean="0"/>
              <a:t> to CANVAS </a:t>
            </a:r>
            <a:r>
              <a:rPr lang="es-ES_tradnl" dirty="0" err="1" smtClean="0"/>
              <a:t>when</a:t>
            </a:r>
            <a:r>
              <a:rPr lang="es-ES_tradnl" dirty="0" smtClean="0"/>
              <a:t> complete.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4868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6408" y="175098"/>
            <a:ext cx="13809284" cy="65175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54485" y="4396901"/>
            <a:ext cx="6926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Pon</a:t>
            </a:r>
            <a:r>
              <a:rPr lang="en-US" sz="2400" dirty="0" smtClean="0"/>
              <a:t> </a:t>
            </a:r>
            <a:r>
              <a:rPr lang="en-US" sz="2400" dirty="0" err="1" smtClean="0"/>
              <a:t>tu</a:t>
            </a:r>
            <a:r>
              <a:rPr lang="en-US" sz="2400" dirty="0" smtClean="0"/>
              <a:t> </a:t>
            </a:r>
            <a:r>
              <a:rPr lang="en-US" sz="2400" dirty="0" err="1" smtClean="0"/>
              <a:t>respuesta</a:t>
            </a:r>
            <a:r>
              <a:rPr lang="en-US" sz="2400" dirty="0" smtClean="0"/>
              <a:t> </a:t>
            </a:r>
            <a:r>
              <a:rPr lang="en-US" sz="2400" dirty="0" err="1" smtClean="0"/>
              <a:t>aquí</a:t>
            </a:r>
            <a:r>
              <a:rPr lang="en-US" sz="2400" dirty="0" smtClean="0"/>
              <a:t>….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465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735" y="0"/>
            <a:ext cx="61336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68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211" y="0"/>
            <a:ext cx="762415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97221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 the circles to put them on the right words.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243839" y="2295235"/>
            <a:ext cx="679269" cy="461665"/>
          </a:xfrm>
          <a:prstGeom prst="ellipse">
            <a:avLst/>
          </a:prstGeom>
          <a:noFill/>
          <a:ln w="38100">
            <a:solidFill>
              <a:srgbClr val="7030A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6239" y="2447635"/>
            <a:ext cx="679269" cy="461665"/>
          </a:xfrm>
          <a:prstGeom prst="ellipse">
            <a:avLst/>
          </a:prstGeom>
          <a:noFill/>
          <a:ln w="38100">
            <a:solidFill>
              <a:srgbClr val="7030A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8639" y="2600035"/>
            <a:ext cx="679269" cy="461665"/>
          </a:xfrm>
          <a:prstGeom prst="ellipse">
            <a:avLst/>
          </a:prstGeom>
          <a:noFill/>
          <a:ln w="38100">
            <a:solidFill>
              <a:srgbClr val="7030A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1039" y="2752435"/>
            <a:ext cx="679269" cy="461665"/>
          </a:xfrm>
          <a:prstGeom prst="ellipse">
            <a:avLst/>
          </a:prstGeom>
          <a:noFill/>
          <a:ln w="38100">
            <a:solidFill>
              <a:srgbClr val="7030A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53439" y="2904835"/>
            <a:ext cx="679269" cy="461665"/>
          </a:xfrm>
          <a:prstGeom prst="ellipse">
            <a:avLst/>
          </a:prstGeom>
          <a:noFill/>
          <a:ln w="38100">
            <a:solidFill>
              <a:srgbClr val="7030A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05839" y="3057235"/>
            <a:ext cx="679269" cy="461665"/>
          </a:xfrm>
          <a:prstGeom prst="ellipse">
            <a:avLst/>
          </a:prstGeom>
          <a:noFill/>
          <a:ln w="38100">
            <a:solidFill>
              <a:srgbClr val="7030A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58239" y="3209635"/>
            <a:ext cx="679269" cy="461665"/>
          </a:xfrm>
          <a:prstGeom prst="ellipse">
            <a:avLst/>
          </a:prstGeom>
          <a:noFill/>
          <a:ln w="38100">
            <a:solidFill>
              <a:srgbClr val="7030A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749151" y="3049731"/>
            <a:ext cx="576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 X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94391" y="1124610"/>
            <a:ext cx="228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 the </a:t>
            </a:r>
            <a:r>
              <a:rPr lang="en-US" sz="2400" dirty="0" err="1" smtClean="0"/>
              <a:t>Xs</a:t>
            </a:r>
            <a:r>
              <a:rPr lang="en-US" sz="2400" dirty="0" smtClean="0"/>
              <a:t> to mark the correct squares – certain or doubtful?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901551" y="3202131"/>
            <a:ext cx="576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 X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53951" y="3354531"/>
            <a:ext cx="576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 X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206351" y="3506931"/>
            <a:ext cx="576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 X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58751" y="3659331"/>
            <a:ext cx="576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 X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511151" y="3811731"/>
            <a:ext cx="576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 X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3551" y="3964131"/>
            <a:ext cx="576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 X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742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"/>
            <a:ext cx="9144000" cy="58107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54789" y="1124610"/>
            <a:ext cx="1625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 the </a:t>
            </a:r>
            <a:r>
              <a:rPr lang="en-US" sz="2400" dirty="0" err="1" smtClean="0"/>
              <a:t>Xs</a:t>
            </a:r>
            <a:r>
              <a:rPr lang="en-US" sz="2400" dirty="0" smtClean="0"/>
              <a:t> to mark T/F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554789" y="1955607"/>
            <a:ext cx="576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 X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07189" y="2108007"/>
            <a:ext cx="576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 X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59589" y="2260407"/>
            <a:ext cx="576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 X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11989" y="2412807"/>
            <a:ext cx="576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 X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64389" y="2565207"/>
            <a:ext cx="576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 X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316789" y="2717607"/>
            <a:ext cx="576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 X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66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36" y="1700010"/>
            <a:ext cx="10428514" cy="46533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2919" y="136187"/>
            <a:ext cx="6926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 the circles to put them on the right words.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2151014" y="689762"/>
            <a:ext cx="679269" cy="461665"/>
          </a:xfrm>
          <a:prstGeom prst="ellipse">
            <a:avLst/>
          </a:prstGeom>
          <a:noFill/>
          <a:ln w="38100">
            <a:solidFill>
              <a:srgbClr val="7030A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51016" y="1263269"/>
            <a:ext cx="679269" cy="461665"/>
          </a:xfrm>
          <a:prstGeom prst="ellipse">
            <a:avLst/>
          </a:prstGeom>
          <a:noFill/>
          <a:ln w="38100">
            <a:solidFill>
              <a:srgbClr val="7030A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79518" y="1263269"/>
            <a:ext cx="679269" cy="461665"/>
          </a:xfrm>
          <a:prstGeom prst="ellipse">
            <a:avLst/>
          </a:prstGeom>
          <a:noFill/>
          <a:ln w="38100">
            <a:solidFill>
              <a:srgbClr val="7030A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79518" y="699728"/>
            <a:ext cx="679269" cy="461665"/>
          </a:xfrm>
          <a:prstGeom prst="ellipse">
            <a:avLst/>
          </a:prstGeom>
          <a:noFill/>
          <a:ln w="38100">
            <a:solidFill>
              <a:srgbClr val="7030A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65267" y="1290368"/>
            <a:ext cx="679269" cy="461665"/>
          </a:xfrm>
          <a:prstGeom prst="ellipse">
            <a:avLst/>
          </a:prstGeom>
          <a:noFill/>
          <a:ln w="38100">
            <a:solidFill>
              <a:srgbClr val="7030A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65266" y="734315"/>
            <a:ext cx="679269" cy="461665"/>
          </a:xfrm>
          <a:prstGeom prst="ellipse">
            <a:avLst/>
          </a:prstGeom>
          <a:noFill/>
          <a:ln w="38100">
            <a:solidFill>
              <a:srgbClr val="7030A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95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126"/>
            <a:ext cx="9144000" cy="61943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1829" y="5700407"/>
            <a:ext cx="6926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Pon</a:t>
            </a:r>
            <a:r>
              <a:rPr lang="en-US" sz="2400" dirty="0" smtClean="0"/>
              <a:t> </a:t>
            </a:r>
            <a:r>
              <a:rPr lang="en-US" sz="2400" dirty="0" err="1"/>
              <a:t>s</a:t>
            </a:r>
            <a:r>
              <a:rPr lang="en-US" sz="2400" dirty="0" err="1" smtClean="0"/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respuesta</a:t>
            </a:r>
            <a:r>
              <a:rPr lang="en-US" sz="2400" dirty="0" smtClean="0"/>
              <a:t> </a:t>
            </a:r>
            <a:r>
              <a:rPr lang="en-US" sz="2400" dirty="0" err="1" smtClean="0"/>
              <a:t>aquí</a:t>
            </a:r>
            <a:r>
              <a:rPr lang="en-US" sz="2400" dirty="0" smtClean="0"/>
              <a:t>….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040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6" y="680937"/>
            <a:ext cx="11939734" cy="55836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334919" y="219272"/>
            <a:ext cx="1382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DOL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936" y="3249038"/>
            <a:ext cx="715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0936" y="4120220"/>
            <a:ext cx="715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0936" y="4991402"/>
            <a:ext cx="715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3336" y="5895281"/>
            <a:ext cx="715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9" name="ShockwaveFlash1" r:id="rId2" imgW="2603520" imgH="1517760"/>
        </mc:Choice>
        <mc:Fallback>
          <p:control name="ShockwaveFlash1" r:id="rId2" imgW="2603520" imgH="1517760">
            <p:pic>
              <p:nvPicPr>
                <p:cNvPr id="4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6054377" y="219272"/>
                  <a:ext cx="2603240" cy="15175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636498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127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Baskerville Old Face</vt:lpstr>
      <vt:lpstr>Calibri</vt:lpstr>
      <vt:lpstr>Calibri Light</vt:lpstr>
      <vt:lpstr>Office Theme</vt:lpstr>
      <vt:lpstr>Bienvenidos a nuestra clase español 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Harrison School District #2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Bienvenidos a nuestra clase español 3 </dc:title>
  <dc:creator>DeAlba, Debra</dc:creator>
  <cp:lastModifiedBy>DeAlba, Debra</cp:lastModifiedBy>
  <cp:revision>4</cp:revision>
  <dcterms:created xsi:type="dcterms:W3CDTF">2018-04-05T03:16:38Z</dcterms:created>
  <dcterms:modified xsi:type="dcterms:W3CDTF">2018-04-05T03:42:30Z</dcterms:modified>
</cp:coreProperties>
</file>