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58" r:id="rId4"/>
    <p:sldId id="257" r:id="rId5"/>
    <p:sldId id="259" r:id="rId6"/>
    <p:sldId id="260" r:id="rId7"/>
    <p:sldId id="261" r:id="rId8"/>
    <p:sldId id="262" r:id="rId9"/>
    <p:sldId id="263" r:id="rId10"/>
    <p:sldId id="264" r:id="rId11"/>
  </p:sldIdLst>
  <p:sldSz cx="12192000" cy="6858000"/>
  <p:notesSz cx="6858000" cy="9144000"/>
  <p:defaultTextStyle>
    <a:defPPr>
      <a:defRPr lang="es-419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49" d="100"/>
          <a:sy n="49" d="100"/>
        </p:scale>
        <p:origin x="36" y="5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s-419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s-419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8F30A-4BD9-4E31-BC3F-567759C2C850}" type="datetimeFigureOut">
              <a:rPr lang="es-419" smtClean="0"/>
              <a:t>30/4/2018</a:t>
            </a:fld>
            <a:endParaRPr lang="es-419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5FB83-0D92-4277-AA25-E6161C1FCF38}" type="slidenum">
              <a:rPr lang="es-419" smtClean="0"/>
              <a:t>‹#›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2652536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419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419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8F30A-4BD9-4E31-BC3F-567759C2C850}" type="datetimeFigureOut">
              <a:rPr lang="es-419" smtClean="0"/>
              <a:t>30/4/2018</a:t>
            </a:fld>
            <a:endParaRPr lang="es-419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5FB83-0D92-4277-AA25-E6161C1FCF38}" type="slidenum">
              <a:rPr lang="es-419" smtClean="0"/>
              <a:t>‹#›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5914785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s-419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419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8F30A-4BD9-4E31-BC3F-567759C2C850}" type="datetimeFigureOut">
              <a:rPr lang="es-419" smtClean="0"/>
              <a:t>30/4/2018</a:t>
            </a:fld>
            <a:endParaRPr lang="es-419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5FB83-0D92-4277-AA25-E6161C1FCF38}" type="slidenum">
              <a:rPr lang="es-419" smtClean="0"/>
              <a:t>‹#›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051569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419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419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8F30A-4BD9-4E31-BC3F-567759C2C850}" type="datetimeFigureOut">
              <a:rPr lang="es-419" smtClean="0"/>
              <a:t>30/4/2018</a:t>
            </a:fld>
            <a:endParaRPr lang="es-419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5FB83-0D92-4277-AA25-E6161C1FCF38}" type="slidenum">
              <a:rPr lang="es-419" smtClean="0"/>
              <a:t>‹#›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341556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s-419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8F30A-4BD9-4E31-BC3F-567759C2C850}" type="datetimeFigureOut">
              <a:rPr lang="es-419" smtClean="0"/>
              <a:t>30/4/2018</a:t>
            </a:fld>
            <a:endParaRPr lang="es-419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5FB83-0D92-4277-AA25-E6161C1FCF38}" type="slidenum">
              <a:rPr lang="es-419" smtClean="0"/>
              <a:t>‹#›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3724228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419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419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419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8F30A-4BD9-4E31-BC3F-567759C2C850}" type="datetimeFigureOut">
              <a:rPr lang="es-419" smtClean="0"/>
              <a:t>30/4/2018</a:t>
            </a:fld>
            <a:endParaRPr lang="es-419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5FB83-0D92-4277-AA25-E6161C1FCF38}" type="slidenum">
              <a:rPr lang="es-419" smtClean="0"/>
              <a:t>‹#›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513081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419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419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419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8F30A-4BD9-4E31-BC3F-567759C2C850}" type="datetimeFigureOut">
              <a:rPr lang="es-419" smtClean="0"/>
              <a:t>30/4/2018</a:t>
            </a:fld>
            <a:endParaRPr lang="es-419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5FB83-0D92-4277-AA25-E6161C1FCF38}" type="slidenum">
              <a:rPr lang="es-419" smtClean="0"/>
              <a:t>‹#›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3766825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419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8F30A-4BD9-4E31-BC3F-567759C2C850}" type="datetimeFigureOut">
              <a:rPr lang="es-419" smtClean="0"/>
              <a:t>30/4/2018</a:t>
            </a:fld>
            <a:endParaRPr lang="es-419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5FB83-0D92-4277-AA25-E6161C1FCF38}" type="slidenum">
              <a:rPr lang="es-419" smtClean="0"/>
              <a:t>‹#›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4410375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8F30A-4BD9-4E31-BC3F-567759C2C850}" type="datetimeFigureOut">
              <a:rPr lang="es-419" smtClean="0"/>
              <a:t>30/4/2018</a:t>
            </a:fld>
            <a:endParaRPr lang="es-419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5FB83-0D92-4277-AA25-E6161C1FCF38}" type="slidenum">
              <a:rPr lang="es-419" smtClean="0"/>
              <a:t>‹#›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1603930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s-419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419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8F30A-4BD9-4E31-BC3F-567759C2C850}" type="datetimeFigureOut">
              <a:rPr lang="es-419" smtClean="0"/>
              <a:t>30/4/2018</a:t>
            </a:fld>
            <a:endParaRPr lang="es-419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5FB83-0D92-4277-AA25-E6161C1FCF38}" type="slidenum">
              <a:rPr lang="es-419" smtClean="0"/>
              <a:t>‹#›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4083105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s-419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419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8F30A-4BD9-4E31-BC3F-567759C2C850}" type="datetimeFigureOut">
              <a:rPr lang="es-419" smtClean="0"/>
              <a:t>30/4/2018</a:t>
            </a:fld>
            <a:endParaRPr lang="es-419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5FB83-0D92-4277-AA25-E6161C1FCF38}" type="slidenum">
              <a:rPr lang="es-419" smtClean="0"/>
              <a:t>‹#›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930397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s-419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419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98F30A-4BD9-4E31-BC3F-567759C2C850}" type="datetimeFigureOut">
              <a:rPr lang="es-419" smtClean="0"/>
              <a:t>30/4/2018</a:t>
            </a:fld>
            <a:endParaRPr lang="es-419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419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E5FB83-0D92-4277-AA25-E6161C1FCF38}" type="slidenum">
              <a:rPr lang="es-419" smtClean="0"/>
              <a:t>‹#›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33391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419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435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0" y="2098033"/>
            <a:ext cx="5771745" cy="1330967"/>
          </a:xfrm>
        </p:spPr>
        <p:txBody>
          <a:bodyPr>
            <a:normAutofit/>
          </a:bodyPr>
          <a:lstStyle/>
          <a:p>
            <a:r>
              <a:rPr lang="en-US" sz="8000" b="1" dirty="0" smtClean="0"/>
              <a:t>Los </a:t>
            </a:r>
            <a:r>
              <a:rPr lang="en-US" sz="8000" b="1" dirty="0" err="1"/>
              <a:t>T</a:t>
            </a:r>
            <a:r>
              <a:rPr lang="en-US" sz="8000" b="1" dirty="0" err="1" smtClean="0"/>
              <a:t>rabajos</a:t>
            </a:r>
            <a:endParaRPr lang="es-419" sz="8000" b="1" dirty="0"/>
          </a:p>
        </p:txBody>
      </p:sp>
    </p:spTree>
    <p:extLst>
      <p:ext uri="{BB962C8B-B14F-4D97-AF65-F5344CB8AC3E}">
        <p14:creationId xmlns:p14="http://schemas.microsoft.com/office/powerpoint/2010/main" val="1148766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7062" y="0"/>
            <a:ext cx="8710938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09335" y="852711"/>
            <a:ext cx="5447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X</a:t>
            </a:r>
            <a:endParaRPr lang="es-419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649413" y="849531"/>
            <a:ext cx="5447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X</a:t>
            </a:r>
            <a:endParaRPr lang="es-419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671209" y="1372763"/>
            <a:ext cx="5447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X</a:t>
            </a:r>
            <a:endParaRPr lang="es-419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576273" y="1872717"/>
            <a:ext cx="5447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X</a:t>
            </a:r>
            <a:endParaRPr lang="es-419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1009335" y="1445945"/>
            <a:ext cx="5447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X</a:t>
            </a:r>
            <a:endParaRPr lang="es-419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979252" y="1884356"/>
            <a:ext cx="5447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X</a:t>
            </a:r>
            <a:endParaRPr lang="es-419" sz="3200" dirty="0"/>
          </a:p>
        </p:txBody>
      </p:sp>
    </p:spTree>
    <p:extLst>
      <p:ext uri="{BB962C8B-B14F-4D97-AF65-F5344CB8AC3E}">
        <p14:creationId xmlns:p14="http://schemas.microsoft.com/office/powerpoint/2010/main" val="1857797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 smtClean="0"/>
              <a:t>Objetivo</a:t>
            </a:r>
            <a:r>
              <a:rPr lang="en-US" b="1" dirty="0" smtClean="0"/>
              <a:t> y DOL</a:t>
            </a:r>
            <a:endParaRPr lang="es-419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OBJ: LLWBAT investigate and model concepts related to work. </a:t>
            </a:r>
            <a:endParaRPr lang="es-419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DOL: Given new work-related vocabulary, 100% of LLW create a model of workplaces and jobs with a peer review of 80% or higher. </a:t>
            </a:r>
            <a:endParaRPr lang="es-419" sz="3600" dirty="0"/>
          </a:p>
        </p:txBody>
      </p:sp>
    </p:spTree>
    <p:extLst>
      <p:ext uri="{BB962C8B-B14F-4D97-AF65-F5344CB8AC3E}">
        <p14:creationId xmlns:p14="http://schemas.microsoft.com/office/powerpoint/2010/main" val="2377202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003391"/>
            <a:ext cx="9144000" cy="5177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966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4766"/>
            <a:ext cx="12096206" cy="55628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6864" y="2613167"/>
            <a:ext cx="17242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…</a:t>
            </a:r>
            <a:endParaRPr lang="es-419" dirty="0"/>
          </a:p>
        </p:txBody>
      </p:sp>
      <p:sp>
        <p:nvSpPr>
          <p:cNvPr id="4" name="TextBox 3"/>
          <p:cNvSpPr txBox="1"/>
          <p:nvPr/>
        </p:nvSpPr>
        <p:spPr>
          <a:xfrm>
            <a:off x="686864" y="3627715"/>
            <a:ext cx="17242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…</a:t>
            </a:r>
            <a:endParaRPr lang="es-419" dirty="0"/>
          </a:p>
        </p:txBody>
      </p:sp>
      <p:sp>
        <p:nvSpPr>
          <p:cNvPr id="5" name="TextBox 4"/>
          <p:cNvSpPr txBox="1"/>
          <p:nvPr/>
        </p:nvSpPr>
        <p:spPr>
          <a:xfrm>
            <a:off x="686864" y="4642263"/>
            <a:ext cx="17242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…</a:t>
            </a:r>
            <a:endParaRPr lang="es-419" dirty="0"/>
          </a:p>
        </p:txBody>
      </p:sp>
      <p:sp>
        <p:nvSpPr>
          <p:cNvPr id="6" name="TextBox 5"/>
          <p:cNvSpPr txBox="1"/>
          <p:nvPr/>
        </p:nvSpPr>
        <p:spPr>
          <a:xfrm>
            <a:off x="517046" y="5565965"/>
            <a:ext cx="17242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…</a:t>
            </a:r>
            <a:endParaRPr lang="es-419" dirty="0"/>
          </a:p>
        </p:txBody>
      </p:sp>
    </p:spTree>
    <p:extLst>
      <p:ext uri="{BB962C8B-B14F-4D97-AF65-F5344CB8AC3E}">
        <p14:creationId xmlns:p14="http://schemas.microsoft.com/office/powerpoint/2010/main" val="4171315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677" y="1010942"/>
            <a:ext cx="9073552" cy="5166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245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298" y="909053"/>
            <a:ext cx="9112836" cy="3020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532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039" y="787649"/>
            <a:ext cx="10335961" cy="4115091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 flipV="1">
            <a:off x="1436914" y="3592286"/>
            <a:ext cx="509452" cy="3004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V="1">
            <a:off x="2933676" y="3592286"/>
            <a:ext cx="0" cy="16981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4794069" y="4441372"/>
            <a:ext cx="199185" cy="8490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 flipV="1">
            <a:off x="6305007" y="4441373"/>
            <a:ext cx="239484" cy="9405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7900899" y="3592287"/>
            <a:ext cx="7596" cy="9666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 flipV="1">
            <a:off x="9341612" y="3592287"/>
            <a:ext cx="821291" cy="17896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61703" y="3892731"/>
            <a:ext cx="17242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…</a:t>
            </a:r>
            <a:endParaRPr lang="es-419" dirty="0"/>
          </a:p>
        </p:txBody>
      </p:sp>
      <p:sp>
        <p:nvSpPr>
          <p:cNvPr id="18" name="TextBox 17"/>
          <p:cNvSpPr txBox="1"/>
          <p:nvPr/>
        </p:nvSpPr>
        <p:spPr>
          <a:xfrm>
            <a:off x="2071527" y="3044242"/>
            <a:ext cx="17242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…</a:t>
            </a:r>
            <a:endParaRPr lang="es-419" dirty="0"/>
          </a:p>
        </p:txBody>
      </p:sp>
      <p:sp>
        <p:nvSpPr>
          <p:cNvPr id="19" name="TextBox 18"/>
          <p:cNvSpPr txBox="1"/>
          <p:nvPr/>
        </p:nvSpPr>
        <p:spPr>
          <a:xfrm>
            <a:off x="2511310" y="5485501"/>
            <a:ext cx="17242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…</a:t>
            </a:r>
            <a:endParaRPr lang="es-419" dirty="0"/>
          </a:p>
        </p:txBody>
      </p:sp>
      <p:sp>
        <p:nvSpPr>
          <p:cNvPr id="20" name="TextBox 19"/>
          <p:cNvSpPr txBox="1"/>
          <p:nvPr/>
        </p:nvSpPr>
        <p:spPr>
          <a:xfrm>
            <a:off x="4864849" y="3962215"/>
            <a:ext cx="17242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…</a:t>
            </a:r>
            <a:endParaRPr lang="es-419" dirty="0"/>
          </a:p>
        </p:txBody>
      </p:sp>
      <p:sp>
        <p:nvSpPr>
          <p:cNvPr id="21" name="TextBox 20"/>
          <p:cNvSpPr txBox="1"/>
          <p:nvPr/>
        </p:nvSpPr>
        <p:spPr>
          <a:xfrm>
            <a:off x="7624354" y="3113129"/>
            <a:ext cx="17242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…</a:t>
            </a:r>
            <a:endParaRPr lang="es-419" dirty="0"/>
          </a:p>
        </p:txBody>
      </p:sp>
      <p:sp>
        <p:nvSpPr>
          <p:cNvPr id="22" name="TextBox 21"/>
          <p:cNvSpPr txBox="1"/>
          <p:nvPr/>
        </p:nvSpPr>
        <p:spPr>
          <a:xfrm>
            <a:off x="4575242" y="5525589"/>
            <a:ext cx="17242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…</a:t>
            </a:r>
            <a:endParaRPr lang="es-419" dirty="0"/>
          </a:p>
        </p:txBody>
      </p:sp>
      <p:sp>
        <p:nvSpPr>
          <p:cNvPr id="24" name="TextBox 23"/>
          <p:cNvSpPr txBox="1"/>
          <p:nvPr/>
        </p:nvSpPr>
        <p:spPr>
          <a:xfrm>
            <a:off x="6424749" y="5710255"/>
            <a:ext cx="17242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…</a:t>
            </a:r>
            <a:endParaRPr lang="es-419" dirty="0"/>
          </a:p>
        </p:txBody>
      </p:sp>
      <p:sp>
        <p:nvSpPr>
          <p:cNvPr id="26" name="TextBox 25"/>
          <p:cNvSpPr txBox="1"/>
          <p:nvPr/>
        </p:nvSpPr>
        <p:spPr>
          <a:xfrm>
            <a:off x="7744097" y="4726969"/>
            <a:ext cx="17242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…</a:t>
            </a:r>
            <a:endParaRPr lang="es-419" dirty="0"/>
          </a:p>
        </p:txBody>
      </p:sp>
      <p:sp>
        <p:nvSpPr>
          <p:cNvPr id="28" name="TextBox 27"/>
          <p:cNvSpPr txBox="1"/>
          <p:nvPr/>
        </p:nvSpPr>
        <p:spPr>
          <a:xfrm>
            <a:off x="9752257" y="5525589"/>
            <a:ext cx="17242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…</a:t>
            </a:r>
            <a:endParaRPr lang="es-419" dirty="0"/>
          </a:p>
        </p:txBody>
      </p:sp>
    </p:spTree>
    <p:extLst>
      <p:ext uri="{BB962C8B-B14F-4D97-AF65-F5344CB8AC3E}">
        <p14:creationId xmlns:p14="http://schemas.microsoft.com/office/powerpoint/2010/main" val="1966160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543928"/>
            <a:ext cx="9144000" cy="420986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61851" y="5055922"/>
            <a:ext cx="83384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1. ..…</a:t>
            </a:r>
            <a:endParaRPr lang="es-419" dirty="0"/>
          </a:p>
        </p:txBody>
      </p:sp>
      <p:sp>
        <p:nvSpPr>
          <p:cNvPr id="4" name="TextBox 3"/>
          <p:cNvSpPr txBox="1"/>
          <p:nvPr/>
        </p:nvSpPr>
        <p:spPr>
          <a:xfrm>
            <a:off x="661851" y="5542721"/>
            <a:ext cx="83384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  <a:r>
              <a:rPr lang="en-US" dirty="0" smtClean="0"/>
              <a:t>. ..…</a:t>
            </a:r>
            <a:endParaRPr lang="es-419" dirty="0"/>
          </a:p>
        </p:txBody>
      </p:sp>
      <p:sp>
        <p:nvSpPr>
          <p:cNvPr id="5" name="TextBox 4"/>
          <p:cNvSpPr txBox="1"/>
          <p:nvPr/>
        </p:nvSpPr>
        <p:spPr>
          <a:xfrm>
            <a:off x="661851" y="6029520"/>
            <a:ext cx="83384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3. ..…</a:t>
            </a:r>
            <a:endParaRPr lang="es-419" dirty="0"/>
          </a:p>
        </p:txBody>
      </p:sp>
    </p:spTree>
    <p:extLst>
      <p:ext uri="{BB962C8B-B14F-4D97-AF65-F5344CB8AC3E}">
        <p14:creationId xmlns:p14="http://schemas.microsoft.com/office/powerpoint/2010/main" val="1136101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624" y="0"/>
            <a:ext cx="9370979" cy="520825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41268" y="5524411"/>
            <a:ext cx="98428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…..</a:t>
            </a:r>
            <a:endParaRPr lang="es-419" dirty="0"/>
          </a:p>
        </p:txBody>
      </p:sp>
    </p:spTree>
    <p:extLst>
      <p:ext uri="{BB962C8B-B14F-4D97-AF65-F5344CB8AC3E}">
        <p14:creationId xmlns:p14="http://schemas.microsoft.com/office/powerpoint/2010/main" val="2635712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73</Words>
  <Application>Microsoft Office PowerPoint</Application>
  <PresentationFormat>Widescreen</PresentationFormat>
  <Paragraphs>27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Los Trabajos</vt:lpstr>
      <vt:lpstr>Objetivo y DOL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Harrison School District #2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Los Trabajos</dc:title>
  <dc:creator>DeAlba, Debra</dc:creator>
  <cp:lastModifiedBy>DeAlba, Debra</cp:lastModifiedBy>
  <cp:revision>8</cp:revision>
  <dcterms:created xsi:type="dcterms:W3CDTF">2018-05-01T02:50:00Z</dcterms:created>
  <dcterms:modified xsi:type="dcterms:W3CDTF">2018-05-01T03:22:29Z</dcterms:modified>
</cp:coreProperties>
</file>