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5143500" type="screen16x9"/>
  <p:notesSz cx="6858000" cy="9144000"/>
  <p:embeddedFontLst>
    <p:embeddedFont>
      <p:font typeface="Roboto" charset="0"/>
      <p:regular r:id="rId12"/>
      <p:bold r:id="rId13"/>
      <p:italic r:id="rId14"/>
      <p:boldItalic r:id="rId15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2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65470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 dirty="0" smtClean="0"/>
              <a:t>1.4 </a:t>
            </a:r>
            <a:r>
              <a:rPr lang="en" sz="4000" dirty="0"/>
              <a:t>Verbos regulares en el pretérito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el 17 &amp; 18 </a:t>
            </a:r>
            <a:r>
              <a:rPr lang="en" dirty="0"/>
              <a:t>de septiembre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Vámonos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 dirty="0"/>
              <a:t>Escribe las respuestas (the answers) en frases completas. YOUR ANSWERS SHOULD BE IN THE YO FORM!</a:t>
            </a:r>
          </a:p>
          <a:p>
            <a:pPr marL="457200" lvl="0" indent="-387350" rtl="0">
              <a:spcBef>
                <a:spcPts val="0"/>
              </a:spcBef>
              <a:buSzPct val="100000"/>
              <a:buAutoNum type="arabicPeriod"/>
            </a:pPr>
            <a:r>
              <a:rPr lang="en" sz="2500" dirty="0">
                <a:solidFill>
                  <a:srgbClr val="545454"/>
                </a:solidFill>
              </a:rPr>
              <a:t>¿</a:t>
            </a:r>
            <a:r>
              <a:rPr lang="en" sz="2500" dirty="0"/>
              <a:t>Qué comiste </a:t>
            </a:r>
            <a:r>
              <a:rPr lang="en" sz="2500" dirty="0" smtClean="0"/>
              <a:t>ayer?</a:t>
            </a:r>
            <a:endParaRPr lang="en" sz="2500" dirty="0"/>
          </a:p>
          <a:p>
            <a:pPr marL="457200" lvl="0" indent="-387350" rtl="0">
              <a:spcBef>
                <a:spcPts val="0"/>
              </a:spcBef>
              <a:buSzPct val="100000"/>
              <a:buAutoNum type="arabicPeriod"/>
            </a:pPr>
            <a:r>
              <a:rPr lang="en" sz="2500" dirty="0">
                <a:solidFill>
                  <a:srgbClr val="545454"/>
                </a:solidFill>
              </a:rPr>
              <a:t>¿</a:t>
            </a:r>
            <a:r>
              <a:rPr lang="en" sz="2500" dirty="0"/>
              <a:t>Con quién hablaste ayer?</a:t>
            </a:r>
          </a:p>
          <a:p>
            <a:pPr marL="457200" lvl="0" indent="-387350">
              <a:spcBef>
                <a:spcPts val="0"/>
              </a:spcBef>
              <a:buSzPct val="100000"/>
              <a:buAutoNum type="arabicPeriod"/>
            </a:pPr>
            <a:r>
              <a:rPr lang="en" sz="2500" dirty="0">
                <a:solidFill>
                  <a:srgbClr val="545454"/>
                </a:solidFill>
              </a:rPr>
              <a:t>¿</a:t>
            </a:r>
            <a:r>
              <a:rPr lang="en" sz="2500" dirty="0"/>
              <a:t>Qué estudiaste ayer en clase?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Los anuncios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Duolingo → 200 puntos para el 30 de septiembre</a:t>
            </a:r>
          </a:p>
          <a:p>
            <a:pPr rtl="0">
              <a:spcBef>
                <a:spcPts val="0"/>
              </a:spcBef>
              <a:buNone/>
            </a:pPr>
            <a:r>
              <a:rPr lang="en" sz="2500"/>
              <a:t>Prueba → LUNES</a:t>
            </a:r>
          </a:p>
          <a:p>
            <a:pPr>
              <a:spcBef>
                <a:spcPts val="0"/>
              </a:spcBef>
              <a:buNone/>
            </a:pPr>
            <a:r>
              <a:rPr lang="en" sz="2500"/>
              <a:t>Examen → el 2 de octubre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Repaso 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525" y="1159387"/>
            <a:ext cx="8520600" cy="209244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1707300" y="2235800"/>
            <a:ext cx="905999" cy="33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7088150" y="2235800"/>
            <a:ext cx="905999" cy="33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Ejemplos 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5000" y="943250"/>
            <a:ext cx="5920000" cy="370987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1661250" y="3588725"/>
            <a:ext cx="5526900" cy="298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79875"/>
            <a:ext cx="8520599" cy="52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500" b="1"/>
              <a:t>Llena los espacios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626650"/>
            <a:ext cx="8520599" cy="386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La semana pasada yo estuve muy ocupada. Mis amigas yo 1. _______ (viajar) a Chile y 2. _______ (acampar) en las montañas de Patagonia. ¡Qué divertido! Mi amiga 3. _______ (cocinar) arroz y carne y yo 4. _______ (comer) mucho. Isabel y Alberto 5. ________ (tomar) muchas fotos de la naturaleza. El agua estuvo muy fría ese día y nosotros no    6. ________ (nadar). Nosotros 7. ________ (llevar) chaquetas grandes para dormir.  Yo me 8. _______ (divertir) mucho. </a:t>
            </a:r>
          </a:p>
        </p:txBody>
      </p:sp>
      <p:sp>
        <p:nvSpPr>
          <p:cNvPr id="2" name="Rectangle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/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Listening</a:t>
            </a:r>
            <a:r>
              <a:rPr lang="es-ES_tradnl" dirty="0" smtClean="0"/>
              <a:t> </a:t>
            </a:r>
            <a:r>
              <a:rPr lang="es-ES_tradnl" smtClean="0"/>
              <a:t>Comprehension</a:t>
            </a:r>
            <a:endParaRPr lang="es-ES_trad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dirty="0"/>
              <a:t>Cuando escuchas algo en la forma de YO, se necesita CAMBIAR los PRONOMBRES</a:t>
            </a:r>
            <a:endParaRPr lang="es-ES_tradnl" dirty="0"/>
          </a:p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El verano pasado, </a:t>
            </a:r>
            <a:r>
              <a:rPr lang="es-ES_tradnl" b="1" dirty="0"/>
              <a:t>yo viajé</a:t>
            </a:r>
            <a:r>
              <a:rPr lang="es-ES_tradnl" dirty="0"/>
              <a:t> a Argentina</a:t>
            </a:r>
            <a:endParaRPr lang="es-ES_tradnl" dirty="0"/>
          </a:p>
          <a:p>
            <a:r>
              <a:rPr lang="es-ES_tradnl" dirty="0"/>
              <a:t>    </a:t>
            </a:r>
            <a:r>
              <a:rPr lang="es-ES_tradnl" b="1" dirty="0"/>
              <a:t>Ella viajó</a:t>
            </a:r>
            <a:r>
              <a:rPr lang="es-ES_tradnl" dirty="0"/>
              <a:t> a Argentina.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472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Escuchar 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819975"/>
            <a:ext cx="8520599" cy="374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Escucha el párrafo y contesta las preguntas en FRASES COMPLETAS. </a:t>
            </a:r>
          </a:p>
          <a:p>
            <a:r>
              <a:rPr lang="es-ES_tradnl" dirty="0"/>
              <a:t>¿Dónde viajó Lili? </a:t>
            </a:r>
            <a:endParaRPr lang="es-ES_tradnl" dirty="0"/>
          </a:p>
          <a:p>
            <a:r>
              <a:rPr lang="es-ES_tradnl" dirty="0"/>
              <a:t>¿Con quién viajó?</a:t>
            </a:r>
            <a:endParaRPr lang="es-ES_tradnl" dirty="0"/>
          </a:p>
          <a:p>
            <a:r>
              <a:rPr lang="es-ES_tradnl" dirty="0"/>
              <a:t>¿Antes de abordó el avión, ella _______________________________. </a:t>
            </a:r>
            <a:endParaRPr lang="es-ES_tradnl" dirty="0"/>
          </a:p>
          <a:p>
            <a:r>
              <a:rPr lang="es-ES_tradnl" dirty="0"/>
              <a:t>¿Quién cocinaron la cena?</a:t>
            </a:r>
            <a:endParaRPr lang="es-ES_tradnl" dirty="0"/>
          </a:p>
          <a:p>
            <a:r>
              <a:rPr lang="es-ES_tradnl" dirty="0"/>
              <a:t>¿Ella disfrutó de la viaje? </a:t>
            </a:r>
            <a:endParaRPr lang="es-ES_tradnl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 hay tiempo … 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967675"/>
            <a:ext cx="8520599" cy="360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93A299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Anoche yo ________ hacer mi tarea. (olvidar)</a:t>
            </a:r>
          </a:p>
          <a:p>
            <a:pPr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A299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El bus del colegio _________ por mi a las ocho menos cuarto.  (llegar)</a:t>
            </a:r>
          </a:p>
          <a:p>
            <a:pPr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A299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Cuando llegué al colegio, yo _________ al salón para hacer mi tarea antes que empezara la clase. (correr)</a:t>
            </a:r>
          </a:p>
          <a:p>
            <a:pPr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A299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A la hora del almuerzo mis amigos y yo ________ hamburguesas.  (comer)</a:t>
            </a:r>
          </a:p>
          <a:p>
            <a:pPr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A299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lang="en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Yo no __________ en la clase de deportes. (participar)</a:t>
            </a:r>
          </a:p>
          <a:p>
            <a:pPr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A299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r>
              <a:rPr lang="en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El profesor __________ una nota a mis padres.  (escribir)</a:t>
            </a:r>
          </a:p>
          <a:p>
            <a:pPr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A299"/>
                </a:solidFill>
                <a:latin typeface="Arial"/>
                <a:ea typeface="Arial"/>
                <a:cs typeface="Arial"/>
                <a:sym typeface="Arial"/>
              </a:rPr>
              <a:t>7.</a:t>
            </a:r>
            <a:r>
              <a:rPr lang="en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Finalmente yo _________ a mi casa.  (volver)</a:t>
            </a:r>
          </a:p>
          <a:p>
            <a:pPr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A299"/>
                </a:solidFill>
                <a:latin typeface="Arial"/>
                <a:ea typeface="Arial"/>
                <a:cs typeface="Arial"/>
                <a:sym typeface="Arial"/>
              </a:rPr>
              <a:t>8.</a:t>
            </a:r>
            <a:r>
              <a:rPr lang="en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Mi madre me ________ por mi mochila. (preguntar)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359</Words>
  <Application>Microsoft Office PowerPoint</Application>
  <PresentationFormat>On-screen Show (16:9)</PresentationFormat>
  <Paragraphs>38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geometric</vt:lpstr>
      <vt:lpstr>1.4 Verbos regulares en el pretérito</vt:lpstr>
      <vt:lpstr>Vámonos </vt:lpstr>
      <vt:lpstr>Los anuncios</vt:lpstr>
      <vt:lpstr>Repaso </vt:lpstr>
      <vt:lpstr>Ejemplos </vt:lpstr>
      <vt:lpstr>Llena los espacios </vt:lpstr>
      <vt:lpstr>Listening Comprehension</vt:lpstr>
      <vt:lpstr>Escuchar </vt:lpstr>
      <vt:lpstr>Si hay tiempo 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Verbos regulares en el pretérito</dc:title>
  <dc:creator>Coimbra, Valerie</dc:creator>
  <cp:lastModifiedBy>Windows User</cp:lastModifiedBy>
  <cp:revision>4</cp:revision>
  <dcterms:modified xsi:type="dcterms:W3CDTF">2015-09-17T12:54:19Z</dcterms:modified>
</cp:coreProperties>
</file>