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7" r:id="rId1"/>
  </p:sldMasterIdLst>
  <p:notesMasterIdLst>
    <p:notesMasterId r:id="rId31"/>
  </p:notesMasterIdLst>
  <p:sldIdLst>
    <p:sldId id="256" r:id="rId2"/>
    <p:sldId id="295" r:id="rId3"/>
    <p:sldId id="305" r:id="rId4"/>
    <p:sldId id="306" r:id="rId5"/>
    <p:sldId id="291" r:id="rId6"/>
    <p:sldId id="259" r:id="rId7"/>
    <p:sldId id="289" r:id="rId8"/>
    <p:sldId id="300" r:id="rId9"/>
    <p:sldId id="301" r:id="rId10"/>
    <p:sldId id="290" r:id="rId11"/>
    <p:sldId id="260" r:id="rId12"/>
    <p:sldId id="261" r:id="rId13"/>
    <p:sldId id="285" r:id="rId14"/>
    <p:sldId id="287" r:id="rId15"/>
    <p:sldId id="262" r:id="rId16"/>
    <p:sldId id="288" r:id="rId17"/>
    <p:sldId id="263" r:id="rId18"/>
    <p:sldId id="264" r:id="rId19"/>
    <p:sldId id="266" r:id="rId20"/>
    <p:sldId id="267" r:id="rId21"/>
    <p:sldId id="271" r:id="rId22"/>
    <p:sldId id="302" r:id="rId23"/>
    <p:sldId id="269" r:id="rId24"/>
    <p:sldId id="272" r:id="rId25"/>
    <p:sldId id="273" r:id="rId26"/>
    <p:sldId id="274" r:id="rId27"/>
    <p:sldId id="276" r:id="rId28"/>
    <p:sldId id="283" r:id="rId29"/>
    <p:sldId id="284" r:id="rId30"/>
  </p:sldIdLst>
  <p:sldSz cx="9144000" cy="5143500" type="screen16x9"/>
  <p:notesSz cx="6858000" cy="9144000"/>
  <p:embeddedFontLst>
    <p:embeddedFont>
      <p:font typeface="Muli" panose="020B0604020202020204" charset="0"/>
      <p:regular r:id="rId32"/>
      <p:bold r:id="rId33"/>
      <p:italic r:id="rId34"/>
      <p:boldItalic r:id="rId35"/>
    </p:embeddedFon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Helvetica Neue" panose="020B0604020202020204" charset="0"/>
      <p:regular r:id="rId40"/>
      <p:bold r:id="rId41"/>
      <p:italic r:id="rId42"/>
      <p:boldItalic r:id="rId43"/>
    </p:embeddedFont>
    <p:embeddedFont>
      <p:font typeface="3Dventure" panose="020B0604020202020204" charset="0"/>
      <p:regular r:id="rId44"/>
    </p:embeddedFont>
    <p:embeddedFont>
      <p:font typeface="Nixie One" panose="020B0604020202020204" charset="0"/>
      <p:regular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4CD287E-FE41-43BA-B8E5-2E51C62C3BEE}">
  <a:tblStyle styleId="{44CD287E-FE41-43BA-B8E5-2E51C62C3BEE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4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Shape 3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Shape 4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0" name="Shape 4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Shape 4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3" name="Shape 4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Shape 42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" name="Shape 4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Shape 45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3" name="Shape 4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Shape 4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1" name="Shape 4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Shape 4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9" name="Shape 4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Shape 5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6" name="Shape 5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Shape 5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2" name="Shape 5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Shape 84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0" name="Shape 8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Shape 3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Shape 3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Shape 3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Shape 3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Shape 3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Shape 3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Shape 3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Shape 3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Shape 3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570096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Shape 3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" name="Shape 3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Shape 3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Shape 3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Shape 4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5" name="Shape 4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 rot="10800000" flipH="1">
            <a:off x="3919993" y="3977033"/>
            <a:ext cx="1303500" cy="11283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lin ang="6983783" scaled="0"/>
          </a:gradFill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" name="Shape 10"/>
          <p:cNvSpPr/>
          <p:nvPr/>
        </p:nvSpPr>
        <p:spPr>
          <a:xfrm rot="5400000">
            <a:off x="3809056" y="-81000"/>
            <a:ext cx="1525499" cy="1761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1400175" y="1991825"/>
            <a:ext cx="6343500" cy="11597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2" name="Shape 12"/>
          <p:cNvSpPr/>
          <p:nvPr/>
        </p:nvSpPr>
        <p:spPr>
          <a:xfrm rot="10800000" flipH="1">
            <a:off x="2809875" y="-172875"/>
            <a:ext cx="1111499" cy="962400"/>
          </a:xfrm>
          <a:prstGeom prst="hexagon">
            <a:avLst>
              <a:gd name="adj" fmla="val 28678"/>
              <a:gd name="vf" fmla="val 115470"/>
            </a:avLst>
          </a:prstGeom>
          <a:noFill/>
          <a:ln w="19050" cap="flat" cmpd="sng">
            <a:solidFill>
              <a:srgbClr val="19BBD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" name="Shape 13"/>
          <p:cNvSpPr/>
          <p:nvPr/>
        </p:nvSpPr>
        <p:spPr>
          <a:xfrm rot="10800000" flipH="1">
            <a:off x="3602723" y="1360109"/>
            <a:ext cx="493799" cy="427499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18476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" name="Shape 14"/>
          <p:cNvSpPr/>
          <p:nvPr/>
        </p:nvSpPr>
        <p:spPr>
          <a:xfrm rot="10800000" flipH="1">
            <a:off x="5278914" y="855278"/>
            <a:ext cx="944700" cy="818100"/>
          </a:xfrm>
          <a:prstGeom prst="hexagon">
            <a:avLst>
              <a:gd name="adj" fmla="val 28678"/>
              <a:gd name="vf" fmla="val 115470"/>
            </a:avLst>
          </a:prstGeom>
          <a:noFill/>
          <a:ln w="76200" cap="flat" cmpd="sng">
            <a:solidFill>
              <a:srgbClr val="184769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" name="Shape 15"/>
          <p:cNvSpPr/>
          <p:nvPr/>
        </p:nvSpPr>
        <p:spPr>
          <a:xfrm rot="10800000" flipH="1">
            <a:off x="5365798" y="352324"/>
            <a:ext cx="493799" cy="427199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00E1C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16" name="Shape 16"/>
          <p:cNvGrpSpPr/>
          <p:nvPr/>
        </p:nvGrpSpPr>
        <p:grpSpPr>
          <a:xfrm>
            <a:off x="5549153" y="1029780"/>
            <a:ext cx="404640" cy="374058"/>
            <a:chOff x="5975075" y="2327500"/>
            <a:chExt cx="420100" cy="388350"/>
          </a:xfrm>
        </p:grpSpPr>
        <p:sp>
          <p:nvSpPr>
            <p:cNvPr id="17" name="Shape 17"/>
            <p:cNvSpPr/>
            <p:nvPr/>
          </p:nvSpPr>
          <p:spPr>
            <a:xfrm>
              <a:off x="5975075" y="2474650"/>
              <a:ext cx="98325" cy="220450"/>
            </a:xfrm>
            <a:custGeom>
              <a:avLst/>
              <a:gdLst/>
              <a:ahLst/>
              <a:cxnLst/>
              <a:rect l="0" t="0" r="0" b="0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" name="Shape 18"/>
            <p:cNvSpPr/>
            <p:nvPr/>
          </p:nvSpPr>
          <p:spPr>
            <a:xfrm>
              <a:off x="6088025" y="2327500"/>
              <a:ext cx="307150" cy="388350"/>
            </a:xfrm>
            <a:custGeom>
              <a:avLst/>
              <a:gdLst/>
              <a:ahLst/>
              <a:cxnLst/>
              <a:rect l="0" t="0" r="0" b="0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9" name="Shape 19"/>
          <p:cNvSpPr/>
          <p:nvPr/>
        </p:nvSpPr>
        <p:spPr>
          <a:xfrm>
            <a:off x="3253021" y="113273"/>
            <a:ext cx="225084" cy="389963"/>
          </a:xfrm>
          <a:custGeom>
            <a:avLst/>
            <a:gdLst/>
            <a:ahLst/>
            <a:cxnLst/>
            <a:rect l="0" t="0" r="0" b="0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20" name="Shape 20"/>
          <p:cNvGrpSpPr/>
          <p:nvPr/>
        </p:nvGrpSpPr>
        <p:grpSpPr>
          <a:xfrm>
            <a:off x="4380525" y="515192"/>
            <a:ext cx="382958" cy="607110"/>
            <a:chOff x="6718575" y="2318625"/>
            <a:chExt cx="256950" cy="407375"/>
          </a:xfrm>
        </p:grpSpPr>
        <p:sp>
          <p:nvSpPr>
            <p:cNvPr id="21" name="Shape 21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" name="Shape 22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" name="Shape 23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0" t="0" r="0" b="0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" name="Shape 24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" name="Shape 25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0" t="0" r="0" b="0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" name="Shape 26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" name="Shape 27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0" t="0" r="0" b="0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" name="Shape 28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0" t="0" r="0" b="0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29" name="Shape 29"/>
          <p:cNvGrpSpPr/>
          <p:nvPr/>
        </p:nvGrpSpPr>
        <p:grpSpPr>
          <a:xfrm>
            <a:off x="3199463" y="902958"/>
            <a:ext cx="395017" cy="403296"/>
            <a:chOff x="3951850" y="2985350"/>
            <a:chExt cx="407950" cy="416500"/>
          </a:xfrm>
        </p:grpSpPr>
        <p:sp>
          <p:nvSpPr>
            <p:cNvPr id="30" name="Shape 30"/>
            <p:cNvSpPr/>
            <p:nvPr/>
          </p:nvSpPr>
          <p:spPr>
            <a:xfrm>
              <a:off x="3951850" y="2985350"/>
              <a:ext cx="314800" cy="314825"/>
            </a:xfrm>
            <a:custGeom>
              <a:avLst/>
              <a:gdLst/>
              <a:ahLst/>
              <a:cxnLst/>
              <a:rect l="0" t="0" r="0" b="0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" name="Shape 31"/>
            <p:cNvSpPr/>
            <p:nvPr/>
          </p:nvSpPr>
          <p:spPr>
            <a:xfrm>
              <a:off x="3988375" y="3021875"/>
              <a:ext cx="241750" cy="241750"/>
            </a:xfrm>
            <a:custGeom>
              <a:avLst/>
              <a:gdLst/>
              <a:ahLst/>
              <a:cxnLst/>
              <a:rect l="0" t="0" r="0" b="0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" name="Shape 32"/>
            <p:cNvSpPr/>
            <p:nvPr/>
          </p:nvSpPr>
          <p:spPr>
            <a:xfrm>
              <a:off x="4024300" y="3058425"/>
              <a:ext cx="84650" cy="84650"/>
            </a:xfrm>
            <a:custGeom>
              <a:avLst/>
              <a:gdLst/>
              <a:ahLst/>
              <a:cxnLst/>
              <a:rect l="0" t="0" r="0" b="0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>
              <a:off x="4205750" y="3248375"/>
              <a:ext cx="154050" cy="153475"/>
            </a:xfrm>
            <a:custGeom>
              <a:avLst/>
              <a:gdLst/>
              <a:ahLst/>
              <a:cxnLst/>
              <a:rect l="0" t="0" r="0" b="0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34" name="Shape 34"/>
          <p:cNvSpPr/>
          <p:nvPr/>
        </p:nvSpPr>
        <p:spPr>
          <a:xfrm rot="10800000" flipH="1">
            <a:off x="5010533" y="4576647"/>
            <a:ext cx="1032900" cy="894600"/>
          </a:xfrm>
          <a:prstGeom prst="hexagon">
            <a:avLst>
              <a:gd name="adj" fmla="val 28678"/>
              <a:gd name="vf" fmla="val 115470"/>
            </a:avLst>
          </a:prstGeom>
          <a:noFill/>
          <a:ln w="19050" cap="flat" cmpd="sng">
            <a:solidFill>
              <a:srgbClr val="18476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5" name="Shape 35"/>
          <p:cNvSpPr/>
          <p:nvPr/>
        </p:nvSpPr>
        <p:spPr>
          <a:xfrm rot="10800000" flipH="1">
            <a:off x="5133679" y="4056450"/>
            <a:ext cx="540000" cy="467399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3292E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" name="Shape 36"/>
          <p:cNvSpPr/>
          <p:nvPr/>
        </p:nvSpPr>
        <p:spPr>
          <a:xfrm rot="10800000" flipH="1">
            <a:off x="3101709" y="3629719"/>
            <a:ext cx="1032900" cy="8940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18476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/>
          <p:nvPr/>
        </p:nvSpPr>
        <p:spPr>
          <a:xfrm rot="10800000" flipH="1">
            <a:off x="3530384" y="4576661"/>
            <a:ext cx="452100" cy="391200"/>
          </a:xfrm>
          <a:prstGeom prst="hexagon">
            <a:avLst>
              <a:gd name="adj" fmla="val 28678"/>
              <a:gd name="vf" fmla="val 115470"/>
            </a:avLst>
          </a:prstGeom>
          <a:noFill/>
          <a:ln w="19050" cap="flat" cmpd="sng">
            <a:solidFill>
              <a:srgbClr val="00E1C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8" name="Shape 38"/>
          <p:cNvSpPr/>
          <p:nvPr/>
        </p:nvSpPr>
        <p:spPr>
          <a:xfrm>
            <a:off x="5370704" y="4867760"/>
            <a:ext cx="312502" cy="312484"/>
          </a:xfrm>
          <a:custGeom>
            <a:avLst/>
            <a:gdLst/>
            <a:ahLst/>
            <a:cxnLst/>
            <a:rect l="0" t="0" r="0" b="0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39" name="Shape 39"/>
          <p:cNvGrpSpPr/>
          <p:nvPr/>
        </p:nvGrpSpPr>
        <p:grpSpPr>
          <a:xfrm>
            <a:off x="5772008" y="4056440"/>
            <a:ext cx="573942" cy="550550"/>
            <a:chOff x="5241175" y="4959100"/>
            <a:chExt cx="539775" cy="517775"/>
          </a:xfrm>
        </p:grpSpPr>
        <p:sp>
          <p:nvSpPr>
            <p:cNvPr id="40" name="Shape 40"/>
            <p:cNvSpPr/>
            <p:nvPr/>
          </p:nvSpPr>
          <p:spPr>
            <a:xfrm>
              <a:off x="5575150" y="4959100"/>
              <a:ext cx="161225" cy="178300"/>
            </a:xfrm>
            <a:custGeom>
              <a:avLst/>
              <a:gdLst/>
              <a:ahLst/>
              <a:cxnLst/>
              <a:rect l="0" t="0" r="0" b="0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" name="Shape 41"/>
            <p:cNvSpPr/>
            <p:nvPr/>
          </p:nvSpPr>
          <p:spPr>
            <a:xfrm>
              <a:off x="5330925" y="4985350"/>
              <a:ext cx="128250" cy="148400"/>
            </a:xfrm>
            <a:custGeom>
              <a:avLst/>
              <a:gdLst/>
              <a:ahLst/>
              <a:cxnLst/>
              <a:rect l="0" t="0" r="0" b="0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" name="Shape 42"/>
            <p:cNvSpPr/>
            <p:nvPr/>
          </p:nvSpPr>
          <p:spPr>
            <a:xfrm>
              <a:off x="5241175" y="5241175"/>
              <a:ext cx="180125" cy="109325"/>
            </a:xfrm>
            <a:custGeom>
              <a:avLst/>
              <a:gdLst/>
              <a:ahLst/>
              <a:cxnLst/>
              <a:rect l="0" t="0" r="0" b="0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" name="Shape 43"/>
            <p:cNvSpPr/>
            <p:nvPr/>
          </p:nvSpPr>
          <p:spPr>
            <a:xfrm>
              <a:off x="5461575" y="5316900"/>
              <a:ext cx="89175" cy="159975"/>
            </a:xfrm>
            <a:custGeom>
              <a:avLst/>
              <a:gdLst/>
              <a:ahLst/>
              <a:cxnLst/>
              <a:rect l="0" t="0" r="0" b="0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" name="Shape 44"/>
            <p:cNvSpPr/>
            <p:nvPr/>
          </p:nvSpPr>
          <p:spPr>
            <a:xfrm>
              <a:off x="5619100" y="5194175"/>
              <a:ext cx="161850" cy="89775"/>
            </a:xfrm>
            <a:custGeom>
              <a:avLst/>
              <a:gdLst/>
              <a:ahLst/>
              <a:cxnLst/>
              <a:rect l="0" t="0" r="0" b="0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5" name="Shape 45"/>
            <p:cNvSpPr/>
            <p:nvPr/>
          </p:nvSpPr>
          <p:spPr>
            <a:xfrm>
              <a:off x="5420075" y="5116000"/>
              <a:ext cx="189300" cy="189925"/>
            </a:xfrm>
            <a:custGeom>
              <a:avLst/>
              <a:gdLst/>
              <a:ahLst/>
              <a:cxnLst/>
              <a:rect l="0" t="0" r="0" b="0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46" name="Shape 46"/>
          <p:cNvSpPr/>
          <p:nvPr/>
        </p:nvSpPr>
        <p:spPr>
          <a:xfrm>
            <a:off x="3429208" y="3904791"/>
            <a:ext cx="377838" cy="343684"/>
          </a:xfrm>
          <a:custGeom>
            <a:avLst/>
            <a:gdLst/>
            <a:ahLst/>
            <a:cxnLst/>
            <a:rect l="0" t="0" r="0" b="0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/>
        </p:nvSpPr>
        <p:spPr>
          <a:xfrm rot="10800000" flipH="1">
            <a:off x="-94969" y="303826"/>
            <a:ext cx="1034700" cy="8958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lin ang="6983783" scaled="0"/>
          </a:gradFill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9" name="Shape 49"/>
          <p:cNvSpPr/>
          <p:nvPr/>
        </p:nvSpPr>
        <p:spPr>
          <a:xfrm rot="5400000">
            <a:off x="559400" y="1538825"/>
            <a:ext cx="1788000" cy="2064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0" name="Shape 50"/>
          <p:cNvSpPr txBox="1">
            <a:spLocks noGrp="1"/>
          </p:cNvSpPr>
          <p:nvPr>
            <p:ph type="ctrTitle"/>
          </p:nvPr>
        </p:nvSpPr>
        <p:spPr>
          <a:xfrm>
            <a:off x="2743200" y="1735750"/>
            <a:ext cx="5638800" cy="11597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buSzPct val="100000"/>
              <a:defRPr sz="3600"/>
            </a:lvl1pPr>
            <a:lvl2pPr lvl="1" rtl="0">
              <a:spcBef>
                <a:spcPts val="0"/>
              </a:spcBef>
              <a:buSzPct val="100000"/>
              <a:defRPr sz="3600"/>
            </a:lvl2pPr>
            <a:lvl3pPr lvl="2" rtl="0">
              <a:spcBef>
                <a:spcPts val="0"/>
              </a:spcBef>
              <a:buSzPct val="100000"/>
              <a:defRPr sz="3600"/>
            </a:lvl3pPr>
            <a:lvl4pPr lvl="3" rtl="0">
              <a:spcBef>
                <a:spcPts val="0"/>
              </a:spcBef>
              <a:buSzPct val="100000"/>
              <a:defRPr sz="3600"/>
            </a:lvl4pPr>
            <a:lvl5pPr lvl="4" rtl="0">
              <a:spcBef>
                <a:spcPts val="0"/>
              </a:spcBef>
              <a:buSzPct val="100000"/>
              <a:defRPr sz="3600"/>
            </a:lvl5pPr>
            <a:lvl6pPr lvl="5" rtl="0">
              <a:spcBef>
                <a:spcPts val="0"/>
              </a:spcBef>
              <a:buSzPct val="100000"/>
              <a:defRPr sz="3600"/>
            </a:lvl6pPr>
            <a:lvl7pPr lvl="6" rtl="0">
              <a:spcBef>
                <a:spcPts val="0"/>
              </a:spcBef>
              <a:buSzPct val="100000"/>
              <a:defRPr sz="3600"/>
            </a:lvl7pPr>
            <a:lvl8pPr lvl="7" rtl="0">
              <a:spcBef>
                <a:spcPts val="0"/>
              </a:spcBef>
              <a:buSzPct val="100000"/>
              <a:defRPr sz="3600"/>
            </a:lvl8pPr>
            <a:lvl9pPr lvl="8" rtl="0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ubTitle" idx="1"/>
          </p:nvPr>
        </p:nvSpPr>
        <p:spPr>
          <a:xfrm>
            <a:off x="2743200" y="2821004"/>
            <a:ext cx="5696099" cy="784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None/>
              <a:defRPr/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>
            <a:endParaRPr/>
          </a:p>
        </p:txBody>
      </p:sp>
      <p:sp>
        <p:nvSpPr>
          <p:cNvPr id="52" name="Shape 52"/>
          <p:cNvSpPr/>
          <p:nvPr/>
        </p:nvSpPr>
        <p:spPr>
          <a:xfrm rot="10800000" flipH="1">
            <a:off x="66674" y="3135425"/>
            <a:ext cx="819899" cy="710099"/>
          </a:xfrm>
          <a:prstGeom prst="hexagon">
            <a:avLst>
              <a:gd name="adj" fmla="val 28678"/>
              <a:gd name="vf" fmla="val 115470"/>
            </a:avLst>
          </a:prstGeom>
          <a:noFill/>
          <a:ln w="9525" cap="flat" cmpd="sng">
            <a:solidFill>
              <a:srgbClr val="19BBD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3" name="Shape 53"/>
          <p:cNvSpPr/>
          <p:nvPr/>
        </p:nvSpPr>
        <p:spPr>
          <a:xfrm rot="10800000" flipH="1">
            <a:off x="828674" y="3516549"/>
            <a:ext cx="428700" cy="3711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18476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4" name="Shape 54"/>
          <p:cNvSpPr/>
          <p:nvPr/>
        </p:nvSpPr>
        <p:spPr>
          <a:xfrm rot="10800000" flipH="1">
            <a:off x="761999" y="877950"/>
            <a:ext cx="819899" cy="710099"/>
          </a:xfrm>
          <a:prstGeom prst="hexagon">
            <a:avLst>
              <a:gd name="adj" fmla="val 28678"/>
              <a:gd name="vf" fmla="val 115470"/>
            </a:avLst>
          </a:prstGeom>
          <a:noFill/>
          <a:ln w="76200" cap="flat" cmpd="sng">
            <a:solidFill>
              <a:srgbClr val="184769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5" name="Shape 55"/>
          <p:cNvSpPr/>
          <p:nvPr/>
        </p:nvSpPr>
        <p:spPr>
          <a:xfrm rot="10800000" flipH="1">
            <a:off x="793851" y="4692801"/>
            <a:ext cx="517499" cy="447899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00E1C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56" name="Shape 56"/>
          <p:cNvGrpSpPr/>
          <p:nvPr/>
        </p:nvGrpSpPr>
        <p:grpSpPr>
          <a:xfrm>
            <a:off x="996358" y="1070667"/>
            <a:ext cx="351203" cy="324660"/>
            <a:chOff x="5975075" y="2327500"/>
            <a:chExt cx="420100" cy="388350"/>
          </a:xfrm>
        </p:grpSpPr>
        <p:sp>
          <p:nvSpPr>
            <p:cNvPr id="57" name="Shape 57"/>
            <p:cNvSpPr/>
            <p:nvPr/>
          </p:nvSpPr>
          <p:spPr>
            <a:xfrm>
              <a:off x="5975075" y="2474650"/>
              <a:ext cx="98325" cy="220450"/>
            </a:xfrm>
            <a:custGeom>
              <a:avLst/>
              <a:gdLst/>
              <a:ahLst/>
              <a:cxnLst/>
              <a:rect l="0" t="0" r="0" b="0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8" name="Shape 58"/>
            <p:cNvSpPr/>
            <p:nvPr/>
          </p:nvSpPr>
          <p:spPr>
            <a:xfrm>
              <a:off x="6088025" y="2327500"/>
              <a:ext cx="307150" cy="388350"/>
            </a:xfrm>
            <a:custGeom>
              <a:avLst/>
              <a:gdLst/>
              <a:ahLst/>
              <a:cxnLst/>
              <a:rect l="0" t="0" r="0" b="0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59" name="Shape 59"/>
          <p:cNvSpPr/>
          <p:nvPr/>
        </p:nvSpPr>
        <p:spPr>
          <a:xfrm>
            <a:off x="393600" y="3346626"/>
            <a:ext cx="166061" cy="287704"/>
          </a:xfrm>
          <a:custGeom>
            <a:avLst/>
            <a:gdLst/>
            <a:ahLst/>
            <a:cxnLst/>
            <a:rect l="0" t="0" r="0" b="0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60" name="Shape 60"/>
          <p:cNvGrpSpPr/>
          <p:nvPr/>
        </p:nvGrpSpPr>
        <p:grpSpPr>
          <a:xfrm>
            <a:off x="305253" y="553855"/>
            <a:ext cx="247468" cy="392302"/>
            <a:chOff x="6718575" y="2318625"/>
            <a:chExt cx="256950" cy="407375"/>
          </a:xfrm>
        </p:grpSpPr>
        <p:sp>
          <p:nvSpPr>
            <p:cNvPr id="61" name="Shape 61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2" name="Shape 62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3" name="Shape 63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0" t="0" r="0" b="0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4" name="Shape 64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5" name="Shape 65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0" t="0" r="0" b="0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6" name="Shape 66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7" name="Shape 67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0" t="0" r="0" b="0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8" name="Shape 68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0" t="0" r="0" b="0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69" name="Shape 69"/>
          <p:cNvGrpSpPr/>
          <p:nvPr/>
        </p:nvGrpSpPr>
        <p:grpSpPr>
          <a:xfrm>
            <a:off x="1419984" y="3634331"/>
            <a:ext cx="342881" cy="350068"/>
            <a:chOff x="3951850" y="2985350"/>
            <a:chExt cx="407950" cy="416500"/>
          </a:xfrm>
        </p:grpSpPr>
        <p:sp>
          <p:nvSpPr>
            <p:cNvPr id="70" name="Shape 70"/>
            <p:cNvSpPr/>
            <p:nvPr/>
          </p:nvSpPr>
          <p:spPr>
            <a:xfrm>
              <a:off x="3951850" y="2985350"/>
              <a:ext cx="314800" cy="314825"/>
            </a:xfrm>
            <a:custGeom>
              <a:avLst/>
              <a:gdLst/>
              <a:ahLst/>
              <a:cxnLst/>
              <a:rect l="0" t="0" r="0" b="0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1" name="Shape 71"/>
            <p:cNvSpPr/>
            <p:nvPr/>
          </p:nvSpPr>
          <p:spPr>
            <a:xfrm>
              <a:off x="3988375" y="3021875"/>
              <a:ext cx="241750" cy="241750"/>
            </a:xfrm>
            <a:custGeom>
              <a:avLst/>
              <a:gdLst/>
              <a:ahLst/>
              <a:cxnLst/>
              <a:rect l="0" t="0" r="0" b="0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2" name="Shape 72"/>
            <p:cNvSpPr/>
            <p:nvPr/>
          </p:nvSpPr>
          <p:spPr>
            <a:xfrm>
              <a:off x="4024300" y="3058425"/>
              <a:ext cx="84650" cy="84650"/>
            </a:xfrm>
            <a:custGeom>
              <a:avLst/>
              <a:gdLst/>
              <a:ahLst/>
              <a:cxnLst/>
              <a:rect l="0" t="0" r="0" b="0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3" name="Shape 73"/>
            <p:cNvSpPr/>
            <p:nvPr/>
          </p:nvSpPr>
          <p:spPr>
            <a:xfrm>
              <a:off x="4205750" y="3248375"/>
              <a:ext cx="154050" cy="153475"/>
            </a:xfrm>
            <a:custGeom>
              <a:avLst/>
              <a:gdLst/>
              <a:ahLst/>
              <a:cxnLst/>
              <a:rect l="0" t="0" r="0" b="0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74" name="Shape 74"/>
          <p:cNvSpPr/>
          <p:nvPr/>
        </p:nvSpPr>
        <p:spPr>
          <a:xfrm rot="10800000" flipH="1">
            <a:off x="733424" y="3936025"/>
            <a:ext cx="819899" cy="710099"/>
          </a:xfrm>
          <a:prstGeom prst="hexagon">
            <a:avLst>
              <a:gd name="adj" fmla="val 28678"/>
              <a:gd name="vf" fmla="val 115470"/>
            </a:avLst>
          </a:prstGeom>
          <a:noFill/>
          <a:ln w="9525" cap="flat" cmpd="sng">
            <a:solidFill>
              <a:srgbClr val="18476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5" name="Shape 75"/>
          <p:cNvSpPr/>
          <p:nvPr/>
        </p:nvSpPr>
        <p:spPr>
          <a:xfrm rot="10800000" flipH="1">
            <a:off x="738524" y="100849"/>
            <a:ext cx="428700" cy="3711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3292E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6" name="Shape 76"/>
          <p:cNvSpPr/>
          <p:nvPr/>
        </p:nvSpPr>
        <p:spPr>
          <a:xfrm rot="10800000" flipH="1">
            <a:off x="-291324" y="4148475"/>
            <a:ext cx="1182300" cy="1023599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18476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7" name="Shape 77"/>
          <p:cNvSpPr/>
          <p:nvPr/>
        </p:nvSpPr>
        <p:spPr>
          <a:xfrm rot="10800000" flipH="1">
            <a:off x="420724" y="-65225"/>
            <a:ext cx="358799" cy="310500"/>
          </a:xfrm>
          <a:prstGeom prst="hexagon">
            <a:avLst>
              <a:gd name="adj" fmla="val 28678"/>
              <a:gd name="vf" fmla="val 115470"/>
            </a:avLst>
          </a:prstGeom>
          <a:noFill/>
          <a:ln w="19050" cap="flat" cmpd="sng">
            <a:solidFill>
              <a:srgbClr val="00E1C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8" name="Shape 78"/>
          <p:cNvSpPr/>
          <p:nvPr/>
        </p:nvSpPr>
        <p:spPr>
          <a:xfrm>
            <a:off x="1019338" y="4167057"/>
            <a:ext cx="248072" cy="248057"/>
          </a:xfrm>
          <a:custGeom>
            <a:avLst/>
            <a:gdLst/>
            <a:ahLst/>
            <a:cxnLst/>
            <a:rect l="0" t="0" r="0" b="0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79" name="Shape 79"/>
          <p:cNvGrpSpPr/>
          <p:nvPr/>
        </p:nvGrpSpPr>
        <p:grpSpPr>
          <a:xfrm>
            <a:off x="-50284" y="1452794"/>
            <a:ext cx="624843" cy="599376"/>
            <a:chOff x="5241175" y="4959100"/>
            <a:chExt cx="539775" cy="517775"/>
          </a:xfrm>
        </p:grpSpPr>
        <p:sp>
          <p:nvSpPr>
            <p:cNvPr id="80" name="Shape 80"/>
            <p:cNvSpPr/>
            <p:nvPr/>
          </p:nvSpPr>
          <p:spPr>
            <a:xfrm>
              <a:off x="5575150" y="4959100"/>
              <a:ext cx="161225" cy="178300"/>
            </a:xfrm>
            <a:custGeom>
              <a:avLst/>
              <a:gdLst/>
              <a:ahLst/>
              <a:cxnLst/>
              <a:rect l="0" t="0" r="0" b="0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1" name="Shape 81"/>
            <p:cNvSpPr/>
            <p:nvPr/>
          </p:nvSpPr>
          <p:spPr>
            <a:xfrm>
              <a:off x="5330925" y="4985350"/>
              <a:ext cx="128250" cy="148400"/>
            </a:xfrm>
            <a:custGeom>
              <a:avLst/>
              <a:gdLst/>
              <a:ahLst/>
              <a:cxnLst/>
              <a:rect l="0" t="0" r="0" b="0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2" name="Shape 82"/>
            <p:cNvSpPr/>
            <p:nvPr/>
          </p:nvSpPr>
          <p:spPr>
            <a:xfrm>
              <a:off x="5241175" y="5241175"/>
              <a:ext cx="180125" cy="109325"/>
            </a:xfrm>
            <a:custGeom>
              <a:avLst/>
              <a:gdLst/>
              <a:ahLst/>
              <a:cxnLst/>
              <a:rect l="0" t="0" r="0" b="0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3" name="Shape 83"/>
            <p:cNvSpPr/>
            <p:nvPr/>
          </p:nvSpPr>
          <p:spPr>
            <a:xfrm>
              <a:off x="5461575" y="5316900"/>
              <a:ext cx="89175" cy="159975"/>
            </a:xfrm>
            <a:custGeom>
              <a:avLst/>
              <a:gdLst/>
              <a:ahLst/>
              <a:cxnLst/>
              <a:rect l="0" t="0" r="0" b="0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4" name="Shape 84"/>
            <p:cNvSpPr/>
            <p:nvPr/>
          </p:nvSpPr>
          <p:spPr>
            <a:xfrm>
              <a:off x="5619100" y="5194175"/>
              <a:ext cx="161850" cy="89775"/>
            </a:xfrm>
            <a:custGeom>
              <a:avLst/>
              <a:gdLst/>
              <a:ahLst/>
              <a:cxnLst/>
              <a:rect l="0" t="0" r="0" b="0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5" name="Shape 85"/>
            <p:cNvSpPr/>
            <p:nvPr/>
          </p:nvSpPr>
          <p:spPr>
            <a:xfrm>
              <a:off x="5420075" y="5116000"/>
              <a:ext cx="189300" cy="189925"/>
            </a:xfrm>
            <a:custGeom>
              <a:avLst/>
              <a:gdLst/>
              <a:ahLst/>
              <a:cxnLst/>
              <a:rect l="0" t="0" r="0" b="0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86" name="Shape 86"/>
          <p:cNvSpPr/>
          <p:nvPr/>
        </p:nvSpPr>
        <p:spPr>
          <a:xfrm>
            <a:off x="47198" y="4430470"/>
            <a:ext cx="505231" cy="459561"/>
          </a:xfrm>
          <a:custGeom>
            <a:avLst/>
            <a:gdLst/>
            <a:ahLst/>
            <a:cxnLst/>
            <a:rect l="0" t="0" r="0" b="0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/>
        </p:nvSpPr>
        <p:spPr>
          <a:xfrm rot="10800000" flipH="1">
            <a:off x="-94969" y="619169"/>
            <a:ext cx="1034700" cy="8958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lin ang="6983783" scaled="0"/>
          </a:gradFill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9" name="Shape 89"/>
          <p:cNvSpPr/>
          <p:nvPr/>
        </p:nvSpPr>
        <p:spPr>
          <a:xfrm rot="5400000">
            <a:off x="499598" y="1905237"/>
            <a:ext cx="1146000" cy="13233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2051200" y="2085600"/>
            <a:ext cx="6282299" cy="8198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buSzPct val="100000"/>
              <a:buFont typeface="Nixie One"/>
              <a:defRPr sz="2400">
                <a:latin typeface="Nixie One"/>
                <a:ea typeface="Nixie One"/>
                <a:cs typeface="Nixie One"/>
                <a:sym typeface="Nixie One"/>
              </a:defRPr>
            </a:lvl1pPr>
            <a:lvl2pPr lvl="1" rtl="0">
              <a:spcBef>
                <a:spcPts val="0"/>
              </a:spcBef>
              <a:buSzPct val="100000"/>
              <a:buFont typeface="Nixie One"/>
              <a:defRPr sz="2400">
                <a:latin typeface="Nixie One"/>
                <a:ea typeface="Nixie One"/>
                <a:cs typeface="Nixie One"/>
                <a:sym typeface="Nixie One"/>
              </a:defRPr>
            </a:lvl2pPr>
            <a:lvl3pPr lvl="2" rtl="0">
              <a:spcBef>
                <a:spcPts val="0"/>
              </a:spcBef>
              <a:buSzPct val="100000"/>
              <a:buFont typeface="Nixie One"/>
              <a:defRPr sz="2400">
                <a:latin typeface="Nixie One"/>
                <a:ea typeface="Nixie One"/>
                <a:cs typeface="Nixie One"/>
                <a:sym typeface="Nixie One"/>
              </a:defRPr>
            </a:lvl3pPr>
            <a:lvl4pPr lvl="3" rtl="0">
              <a:spcBef>
                <a:spcPts val="0"/>
              </a:spcBef>
              <a:buSzPct val="100000"/>
              <a:buFont typeface="Nixie One"/>
              <a:defRPr sz="2400">
                <a:latin typeface="Nixie One"/>
                <a:ea typeface="Nixie One"/>
                <a:cs typeface="Nixie One"/>
                <a:sym typeface="Nixie One"/>
              </a:defRPr>
            </a:lvl4pPr>
            <a:lvl5pPr lvl="4" rtl="0">
              <a:spcBef>
                <a:spcPts val="0"/>
              </a:spcBef>
              <a:buSzPct val="100000"/>
              <a:buFont typeface="Nixie One"/>
              <a:defRPr sz="2400">
                <a:latin typeface="Nixie One"/>
                <a:ea typeface="Nixie One"/>
                <a:cs typeface="Nixie One"/>
                <a:sym typeface="Nixie One"/>
              </a:defRPr>
            </a:lvl5pPr>
            <a:lvl6pPr lvl="5" rtl="0">
              <a:spcBef>
                <a:spcPts val="0"/>
              </a:spcBef>
              <a:buSzPct val="100000"/>
              <a:buFont typeface="Nixie One"/>
              <a:defRPr sz="2400">
                <a:latin typeface="Nixie One"/>
                <a:ea typeface="Nixie One"/>
                <a:cs typeface="Nixie One"/>
                <a:sym typeface="Nixie One"/>
              </a:defRPr>
            </a:lvl6pPr>
            <a:lvl7pPr lvl="6" rtl="0">
              <a:spcBef>
                <a:spcPts val="0"/>
              </a:spcBef>
              <a:buSzPct val="100000"/>
              <a:buFont typeface="Nixie One"/>
              <a:defRPr sz="2400">
                <a:latin typeface="Nixie One"/>
                <a:ea typeface="Nixie One"/>
                <a:cs typeface="Nixie One"/>
                <a:sym typeface="Nixie One"/>
              </a:defRPr>
            </a:lvl7pPr>
            <a:lvl8pPr lvl="7" rtl="0">
              <a:spcBef>
                <a:spcPts val="0"/>
              </a:spcBef>
              <a:buSzPct val="100000"/>
              <a:buFont typeface="Nixie One"/>
              <a:defRPr sz="2400">
                <a:latin typeface="Nixie One"/>
                <a:ea typeface="Nixie One"/>
                <a:cs typeface="Nixie One"/>
                <a:sym typeface="Nixie One"/>
              </a:defRPr>
            </a:lvl8pPr>
            <a:lvl9pPr lvl="8">
              <a:spcBef>
                <a:spcPts val="0"/>
              </a:spcBef>
              <a:buSzPct val="100000"/>
              <a:buFont typeface="Nixie One"/>
              <a:defRPr sz="2400"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endParaRPr/>
          </a:p>
        </p:txBody>
      </p:sp>
      <p:sp>
        <p:nvSpPr>
          <p:cNvPr id="91" name="Shape 91"/>
          <p:cNvSpPr/>
          <p:nvPr/>
        </p:nvSpPr>
        <p:spPr>
          <a:xfrm rot="10800000" flipH="1">
            <a:off x="-123825" y="2811575"/>
            <a:ext cx="819899" cy="710099"/>
          </a:xfrm>
          <a:prstGeom prst="hexagon">
            <a:avLst>
              <a:gd name="adj" fmla="val 28678"/>
              <a:gd name="vf" fmla="val 115470"/>
            </a:avLst>
          </a:prstGeom>
          <a:noFill/>
          <a:ln w="9525" cap="flat" cmpd="sng">
            <a:solidFill>
              <a:srgbClr val="19BBD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2" name="Shape 92"/>
          <p:cNvSpPr/>
          <p:nvPr/>
        </p:nvSpPr>
        <p:spPr>
          <a:xfrm rot="10800000" flipH="1">
            <a:off x="638174" y="3192699"/>
            <a:ext cx="428700" cy="3711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18476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3" name="Shape 93"/>
          <p:cNvSpPr/>
          <p:nvPr/>
        </p:nvSpPr>
        <p:spPr>
          <a:xfrm rot="10800000" flipH="1">
            <a:off x="752474" y="1201800"/>
            <a:ext cx="819899" cy="710099"/>
          </a:xfrm>
          <a:prstGeom prst="hexagon">
            <a:avLst>
              <a:gd name="adj" fmla="val 28678"/>
              <a:gd name="vf" fmla="val 115470"/>
            </a:avLst>
          </a:prstGeom>
          <a:noFill/>
          <a:ln w="76200" cap="flat" cmpd="sng">
            <a:solidFill>
              <a:srgbClr val="184769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4" name="Shape 94"/>
          <p:cNvSpPr/>
          <p:nvPr/>
        </p:nvSpPr>
        <p:spPr>
          <a:xfrm rot="10800000" flipH="1">
            <a:off x="657224" y="4380174"/>
            <a:ext cx="358799" cy="3105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00E1C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95" name="Shape 95"/>
          <p:cNvGrpSpPr/>
          <p:nvPr/>
        </p:nvGrpSpPr>
        <p:grpSpPr>
          <a:xfrm>
            <a:off x="986833" y="1394517"/>
            <a:ext cx="351203" cy="324660"/>
            <a:chOff x="5975075" y="2327500"/>
            <a:chExt cx="420100" cy="388350"/>
          </a:xfrm>
        </p:grpSpPr>
        <p:sp>
          <p:nvSpPr>
            <p:cNvPr id="96" name="Shape 96"/>
            <p:cNvSpPr/>
            <p:nvPr/>
          </p:nvSpPr>
          <p:spPr>
            <a:xfrm>
              <a:off x="5975075" y="2474650"/>
              <a:ext cx="98325" cy="220450"/>
            </a:xfrm>
            <a:custGeom>
              <a:avLst/>
              <a:gdLst/>
              <a:ahLst/>
              <a:cxnLst/>
              <a:rect l="0" t="0" r="0" b="0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7" name="Shape 97"/>
            <p:cNvSpPr/>
            <p:nvPr/>
          </p:nvSpPr>
          <p:spPr>
            <a:xfrm>
              <a:off x="6088025" y="2327500"/>
              <a:ext cx="307150" cy="388350"/>
            </a:xfrm>
            <a:custGeom>
              <a:avLst/>
              <a:gdLst/>
              <a:ahLst/>
              <a:cxnLst/>
              <a:rect l="0" t="0" r="0" b="0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98" name="Shape 98"/>
          <p:cNvSpPr/>
          <p:nvPr/>
        </p:nvSpPr>
        <p:spPr>
          <a:xfrm>
            <a:off x="203100" y="3022776"/>
            <a:ext cx="166061" cy="287704"/>
          </a:xfrm>
          <a:custGeom>
            <a:avLst/>
            <a:gdLst/>
            <a:ahLst/>
            <a:cxnLst/>
            <a:rect l="0" t="0" r="0" b="0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99" name="Shape 99"/>
          <p:cNvGrpSpPr/>
          <p:nvPr/>
        </p:nvGrpSpPr>
        <p:grpSpPr>
          <a:xfrm>
            <a:off x="295728" y="877705"/>
            <a:ext cx="247468" cy="392302"/>
            <a:chOff x="6718575" y="2318625"/>
            <a:chExt cx="256950" cy="407375"/>
          </a:xfrm>
        </p:grpSpPr>
        <p:sp>
          <p:nvSpPr>
            <p:cNvPr id="100" name="Shape 100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1" name="Shape 101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2" name="Shape 102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0" t="0" r="0" b="0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3" name="Shape 103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4" name="Shape 104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0" t="0" r="0" b="0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5" name="Shape 105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6" name="Shape 106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0" t="0" r="0" b="0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7" name="Shape 107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0" t="0" r="0" b="0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108" name="Shape 108"/>
          <p:cNvGrpSpPr/>
          <p:nvPr/>
        </p:nvGrpSpPr>
        <p:grpSpPr>
          <a:xfrm>
            <a:off x="1229484" y="3310480"/>
            <a:ext cx="342881" cy="350068"/>
            <a:chOff x="3951850" y="2985350"/>
            <a:chExt cx="407950" cy="416500"/>
          </a:xfrm>
        </p:grpSpPr>
        <p:sp>
          <p:nvSpPr>
            <p:cNvPr id="109" name="Shape 109"/>
            <p:cNvSpPr/>
            <p:nvPr/>
          </p:nvSpPr>
          <p:spPr>
            <a:xfrm>
              <a:off x="3951850" y="2985350"/>
              <a:ext cx="314800" cy="314825"/>
            </a:xfrm>
            <a:custGeom>
              <a:avLst/>
              <a:gdLst/>
              <a:ahLst/>
              <a:cxnLst/>
              <a:rect l="0" t="0" r="0" b="0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0" name="Shape 110"/>
            <p:cNvSpPr/>
            <p:nvPr/>
          </p:nvSpPr>
          <p:spPr>
            <a:xfrm>
              <a:off x="3988375" y="3021875"/>
              <a:ext cx="241750" cy="241750"/>
            </a:xfrm>
            <a:custGeom>
              <a:avLst/>
              <a:gdLst/>
              <a:ahLst/>
              <a:cxnLst/>
              <a:rect l="0" t="0" r="0" b="0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1" name="Shape 111"/>
            <p:cNvSpPr/>
            <p:nvPr/>
          </p:nvSpPr>
          <p:spPr>
            <a:xfrm>
              <a:off x="4024300" y="3058425"/>
              <a:ext cx="84650" cy="84650"/>
            </a:xfrm>
            <a:custGeom>
              <a:avLst/>
              <a:gdLst/>
              <a:ahLst/>
              <a:cxnLst/>
              <a:rect l="0" t="0" r="0" b="0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2" name="Shape 112"/>
            <p:cNvSpPr/>
            <p:nvPr/>
          </p:nvSpPr>
          <p:spPr>
            <a:xfrm>
              <a:off x="4205750" y="3248375"/>
              <a:ext cx="154050" cy="153475"/>
            </a:xfrm>
            <a:custGeom>
              <a:avLst/>
              <a:gdLst/>
              <a:ahLst/>
              <a:cxnLst/>
              <a:rect l="0" t="0" r="0" b="0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13" name="Shape 113"/>
          <p:cNvSpPr/>
          <p:nvPr/>
        </p:nvSpPr>
        <p:spPr>
          <a:xfrm rot="10800000" flipH="1">
            <a:off x="542924" y="3612175"/>
            <a:ext cx="819899" cy="710099"/>
          </a:xfrm>
          <a:prstGeom prst="hexagon">
            <a:avLst>
              <a:gd name="adj" fmla="val 28678"/>
              <a:gd name="vf" fmla="val 115470"/>
            </a:avLst>
          </a:prstGeom>
          <a:noFill/>
          <a:ln w="9525" cap="flat" cmpd="sng">
            <a:solidFill>
              <a:srgbClr val="18476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4" name="Shape 114"/>
          <p:cNvSpPr/>
          <p:nvPr/>
        </p:nvSpPr>
        <p:spPr>
          <a:xfrm rot="10800000" flipH="1">
            <a:off x="728999" y="424699"/>
            <a:ext cx="428700" cy="3711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3292E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5" name="Shape 115"/>
          <p:cNvSpPr/>
          <p:nvPr/>
        </p:nvSpPr>
        <p:spPr>
          <a:xfrm rot="10800000" flipH="1">
            <a:off x="-115052" y="3996025"/>
            <a:ext cx="819899" cy="709799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18476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6" name="Shape 116"/>
          <p:cNvSpPr/>
          <p:nvPr/>
        </p:nvSpPr>
        <p:spPr>
          <a:xfrm rot="10800000" flipH="1">
            <a:off x="411199" y="258624"/>
            <a:ext cx="358799" cy="310500"/>
          </a:xfrm>
          <a:prstGeom prst="hexagon">
            <a:avLst>
              <a:gd name="adj" fmla="val 28678"/>
              <a:gd name="vf" fmla="val 115470"/>
            </a:avLst>
          </a:prstGeom>
          <a:noFill/>
          <a:ln w="19050" cap="flat" cmpd="sng">
            <a:solidFill>
              <a:srgbClr val="00E1C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7" name="Shape 117"/>
          <p:cNvSpPr/>
          <p:nvPr/>
        </p:nvSpPr>
        <p:spPr>
          <a:xfrm>
            <a:off x="828838" y="3843207"/>
            <a:ext cx="248072" cy="248057"/>
          </a:xfrm>
          <a:custGeom>
            <a:avLst/>
            <a:gdLst/>
            <a:ahLst/>
            <a:cxnLst/>
            <a:rect l="0" t="0" r="0" b="0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118" name="Shape 118"/>
          <p:cNvGrpSpPr/>
          <p:nvPr/>
        </p:nvGrpSpPr>
        <p:grpSpPr>
          <a:xfrm>
            <a:off x="67091" y="1681689"/>
            <a:ext cx="455624" cy="437053"/>
            <a:chOff x="5241175" y="4959100"/>
            <a:chExt cx="539775" cy="517775"/>
          </a:xfrm>
        </p:grpSpPr>
        <p:sp>
          <p:nvSpPr>
            <p:cNvPr id="119" name="Shape 119"/>
            <p:cNvSpPr/>
            <p:nvPr/>
          </p:nvSpPr>
          <p:spPr>
            <a:xfrm>
              <a:off x="5575150" y="4959100"/>
              <a:ext cx="161225" cy="178300"/>
            </a:xfrm>
            <a:custGeom>
              <a:avLst/>
              <a:gdLst/>
              <a:ahLst/>
              <a:cxnLst/>
              <a:rect l="0" t="0" r="0" b="0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0" name="Shape 120"/>
            <p:cNvSpPr/>
            <p:nvPr/>
          </p:nvSpPr>
          <p:spPr>
            <a:xfrm>
              <a:off x="5330925" y="4985350"/>
              <a:ext cx="128250" cy="148400"/>
            </a:xfrm>
            <a:custGeom>
              <a:avLst/>
              <a:gdLst/>
              <a:ahLst/>
              <a:cxnLst/>
              <a:rect l="0" t="0" r="0" b="0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1" name="Shape 121"/>
            <p:cNvSpPr/>
            <p:nvPr/>
          </p:nvSpPr>
          <p:spPr>
            <a:xfrm>
              <a:off x="5241175" y="5241175"/>
              <a:ext cx="180125" cy="109325"/>
            </a:xfrm>
            <a:custGeom>
              <a:avLst/>
              <a:gdLst/>
              <a:ahLst/>
              <a:cxnLst/>
              <a:rect l="0" t="0" r="0" b="0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2" name="Shape 122"/>
            <p:cNvSpPr/>
            <p:nvPr/>
          </p:nvSpPr>
          <p:spPr>
            <a:xfrm>
              <a:off x="5461575" y="5316900"/>
              <a:ext cx="89175" cy="159975"/>
            </a:xfrm>
            <a:custGeom>
              <a:avLst/>
              <a:gdLst/>
              <a:ahLst/>
              <a:cxnLst/>
              <a:rect l="0" t="0" r="0" b="0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3" name="Shape 123"/>
            <p:cNvSpPr/>
            <p:nvPr/>
          </p:nvSpPr>
          <p:spPr>
            <a:xfrm>
              <a:off x="5619100" y="5194175"/>
              <a:ext cx="161850" cy="89775"/>
            </a:xfrm>
            <a:custGeom>
              <a:avLst/>
              <a:gdLst/>
              <a:ahLst/>
              <a:cxnLst/>
              <a:rect l="0" t="0" r="0" b="0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4" name="Shape 124"/>
            <p:cNvSpPr/>
            <p:nvPr/>
          </p:nvSpPr>
          <p:spPr>
            <a:xfrm>
              <a:off x="5420075" y="5116000"/>
              <a:ext cx="189300" cy="189925"/>
            </a:xfrm>
            <a:custGeom>
              <a:avLst/>
              <a:gdLst/>
              <a:ahLst/>
              <a:cxnLst/>
              <a:rect l="0" t="0" r="0" b="0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25" name="Shape 125"/>
          <p:cNvSpPr/>
          <p:nvPr/>
        </p:nvSpPr>
        <p:spPr>
          <a:xfrm>
            <a:off x="144925" y="4214500"/>
            <a:ext cx="299951" cy="272838"/>
          </a:xfrm>
          <a:custGeom>
            <a:avLst/>
            <a:gdLst/>
            <a:ahLst/>
            <a:cxnLst/>
            <a:rect l="0" t="0" r="0" b="0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6" name="Shape 126"/>
          <p:cNvSpPr txBox="1"/>
          <p:nvPr/>
        </p:nvSpPr>
        <p:spPr>
          <a:xfrm>
            <a:off x="94000" y="1929581"/>
            <a:ext cx="1957200" cy="653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20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“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/>
        </p:nvSpPr>
        <p:spPr>
          <a:xfrm rot="10800000" flipH="1">
            <a:off x="7663675" y="3684808"/>
            <a:ext cx="1034700" cy="8958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lin ang="6983783" scaled="0"/>
          </a:gradFill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9" name="Shape 129"/>
          <p:cNvSpPr/>
          <p:nvPr/>
        </p:nvSpPr>
        <p:spPr>
          <a:xfrm rot="5400000">
            <a:off x="499598" y="157099"/>
            <a:ext cx="1146000" cy="13233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xfrm>
            <a:off x="1732700" y="1735600"/>
            <a:ext cx="4944300" cy="645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1732700" y="2255124"/>
            <a:ext cx="4944300" cy="1659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Font typeface="Muli"/>
              <a:defRPr>
                <a:latin typeface="Muli"/>
                <a:ea typeface="Muli"/>
                <a:cs typeface="Muli"/>
                <a:sym typeface="Muli"/>
              </a:defRPr>
            </a:lvl1pPr>
            <a:lvl2pPr lvl="1">
              <a:spcBef>
                <a:spcPts val="0"/>
              </a:spcBef>
              <a:buFont typeface="Muli"/>
              <a:defRPr>
                <a:latin typeface="Muli"/>
                <a:ea typeface="Muli"/>
                <a:cs typeface="Muli"/>
                <a:sym typeface="Muli"/>
              </a:defRPr>
            </a:lvl2pPr>
            <a:lvl3pPr lvl="2">
              <a:spcBef>
                <a:spcPts val="0"/>
              </a:spcBef>
              <a:buFont typeface="Muli"/>
              <a:defRPr>
                <a:latin typeface="Muli"/>
                <a:ea typeface="Muli"/>
                <a:cs typeface="Muli"/>
                <a:sym typeface="Muli"/>
              </a:defRPr>
            </a:lvl3pPr>
            <a:lvl4pPr lvl="3">
              <a:spcBef>
                <a:spcPts val="0"/>
              </a:spcBef>
              <a:buFont typeface="Muli"/>
              <a:defRPr>
                <a:latin typeface="Muli"/>
                <a:ea typeface="Muli"/>
                <a:cs typeface="Muli"/>
                <a:sym typeface="Muli"/>
              </a:defRPr>
            </a:lvl4pPr>
            <a:lvl5pPr lvl="4">
              <a:spcBef>
                <a:spcPts val="0"/>
              </a:spcBef>
              <a:buFont typeface="Muli"/>
              <a:defRPr>
                <a:latin typeface="Muli"/>
                <a:ea typeface="Muli"/>
                <a:cs typeface="Muli"/>
                <a:sym typeface="Muli"/>
              </a:defRPr>
            </a:lvl5pPr>
            <a:lvl6pPr lvl="5">
              <a:spcBef>
                <a:spcPts val="0"/>
              </a:spcBef>
              <a:buFont typeface="Muli"/>
              <a:defRPr>
                <a:latin typeface="Muli"/>
                <a:ea typeface="Muli"/>
                <a:cs typeface="Muli"/>
                <a:sym typeface="Muli"/>
              </a:defRPr>
            </a:lvl6pPr>
            <a:lvl7pPr lvl="6">
              <a:spcBef>
                <a:spcPts val="0"/>
              </a:spcBef>
              <a:buFont typeface="Muli"/>
              <a:defRPr>
                <a:latin typeface="Muli"/>
                <a:ea typeface="Muli"/>
                <a:cs typeface="Muli"/>
                <a:sym typeface="Muli"/>
              </a:defRPr>
            </a:lvl7pPr>
            <a:lvl8pPr lvl="7">
              <a:spcBef>
                <a:spcPts val="0"/>
              </a:spcBef>
              <a:buFont typeface="Muli"/>
              <a:defRPr>
                <a:latin typeface="Muli"/>
                <a:ea typeface="Muli"/>
                <a:cs typeface="Muli"/>
                <a:sym typeface="Muli"/>
              </a:defRPr>
            </a:lvl8pPr>
            <a:lvl9pPr lvl="8">
              <a:spcBef>
                <a:spcPts val="0"/>
              </a:spcBef>
              <a:buFont typeface="Muli"/>
              <a:defRPr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132" name="Shape 132"/>
          <p:cNvSpPr/>
          <p:nvPr/>
        </p:nvSpPr>
        <p:spPr>
          <a:xfrm rot="10800000" flipH="1">
            <a:off x="-123825" y="1058975"/>
            <a:ext cx="819899" cy="710099"/>
          </a:xfrm>
          <a:prstGeom prst="hexagon">
            <a:avLst>
              <a:gd name="adj" fmla="val 28678"/>
              <a:gd name="vf" fmla="val 115470"/>
            </a:avLst>
          </a:prstGeom>
          <a:noFill/>
          <a:ln w="9525" cap="flat" cmpd="sng">
            <a:solidFill>
              <a:srgbClr val="19BBD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3" name="Shape 133"/>
          <p:cNvSpPr/>
          <p:nvPr/>
        </p:nvSpPr>
        <p:spPr>
          <a:xfrm rot="10800000" flipH="1">
            <a:off x="638174" y="1440099"/>
            <a:ext cx="428700" cy="3711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18476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4" name="Shape 134"/>
          <p:cNvSpPr/>
          <p:nvPr/>
        </p:nvSpPr>
        <p:spPr>
          <a:xfrm rot="10800000" flipH="1">
            <a:off x="1495424" y="-131649"/>
            <a:ext cx="819899" cy="710099"/>
          </a:xfrm>
          <a:prstGeom prst="hexagon">
            <a:avLst>
              <a:gd name="adj" fmla="val 28678"/>
              <a:gd name="vf" fmla="val 115470"/>
            </a:avLst>
          </a:prstGeom>
          <a:noFill/>
          <a:ln w="76200" cap="flat" cmpd="sng">
            <a:solidFill>
              <a:srgbClr val="184769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5" name="Shape 135"/>
          <p:cNvSpPr/>
          <p:nvPr/>
        </p:nvSpPr>
        <p:spPr>
          <a:xfrm rot="10800000" flipH="1">
            <a:off x="327799" y="88924"/>
            <a:ext cx="358799" cy="3105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00E1C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6" name="Shape 136"/>
          <p:cNvSpPr/>
          <p:nvPr/>
        </p:nvSpPr>
        <p:spPr>
          <a:xfrm rot="10800000" flipH="1">
            <a:off x="8486774" y="4230775"/>
            <a:ext cx="819899" cy="710099"/>
          </a:xfrm>
          <a:prstGeom prst="hexagon">
            <a:avLst>
              <a:gd name="adj" fmla="val 28678"/>
              <a:gd name="vf" fmla="val 115470"/>
            </a:avLst>
          </a:prstGeom>
          <a:noFill/>
          <a:ln w="9525" cap="flat" cmpd="sng">
            <a:solidFill>
              <a:srgbClr val="18476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7" name="Shape 137"/>
          <p:cNvSpPr/>
          <p:nvPr/>
        </p:nvSpPr>
        <p:spPr>
          <a:xfrm rot="10800000" flipH="1">
            <a:off x="8124824" y="4615699"/>
            <a:ext cx="428700" cy="3711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3292E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8" name="Shape 138"/>
          <p:cNvSpPr/>
          <p:nvPr/>
        </p:nvSpPr>
        <p:spPr>
          <a:xfrm rot="10800000" flipH="1">
            <a:off x="7821347" y="2935400"/>
            <a:ext cx="819899" cy="709799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18476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9" name="Shape 139"/>
          <p:cNvSpPr/>
          <p:nvPr/>
        </p:nvSpPr>
        <p:spPr>
          <a:xfrm rot="10800000" flipH="1">
            <a:off x="8486775" y="3512174"/>
            <a:ext cx="358799" cy="310500"/>
          </a:xfrm>
          <a:prstGeom prst="hexagon">
            <a:avLst>
              <a:gd name="adj" fmla="val 28678"/>
              <a:gd name="vf" fmla="val 115470"/>
            </a:avLst>
          </a:prstGeom>
          <a:noFill/>
          <a:ln w="19050" cap="flat" cmpd="sng">
            <a:solidFill>
              <a:srgbClr val="00E1C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140" name="Shape 140"/>
          <p:cNvGrpSpPr/>
          <p:nvPr/>
        </p:nvGrpSpPr>
        <p:grpSpPr>
          <a:xfrm>
            <a:off x="1729783" y="61067"/>
            <a:ext cx="351203" cy="324660"/>
            <a:chOff x="5975075" y="2327500"/>
            <a:chExt cx="420100" cy="388350"/>
          </a:xfrm>
        </p:grpSpPr>
        <p:sp>
          <p:nvSpPr>
            <p:cNvPr id="141" name="Shape 141"/>
            <p:cNvSpPr/>
            <p:nvPr/>
          </p:nvSpPr>
          <p:spPr>
            <a:xfrm>
              <a:off x="5975075" y="2474650"/>
              <a:ext cx="98325" cy="220450"/>
            </a:xfrm>
            <a:custGeom>
              <a:avLst/>
              <a:gdLst/>
              <a:ahLst/>
              <a:cxnLst/>
              <a:rect l="0" t="0" r="0" b="0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2" name="Shape 142"/>
            <p:cNvSpPr/>
            <p:nvPr/>
          </p:nvSpPr>
          <p:spPr>
            <a:xfrm>
              <a:off x="6088025" y="2327500"/>
              <a:ext cx="307150" cy="388350"/>
            </a:xfrm>
            <a:custGeom>
              <a:avLst/>
              <a:gdLst/>
              <a:ahLst/>
              <a:cxnLst/>
              <a:rect l="0" t="0" r="0" b="0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43" name="Shape 143"/>
          <p:cNvSpPr/>
          <p:nvPr/>
        </p:nvSpPr>
        <p:spPr>
          <a:xfrm>
            <a:off x="203100" y="1270176"/>
            <a:ext cx="166061" cy="287704"/>
          </a:xfrm>
          <a:custGeom>
            <a:avLst/>
            <a:gdLst/>
            <a:ahLst/>
            <a:cxnLst/>
            <a:rect l="0" t="0" r="0" b="0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4" name="Shape 144"/>
          <p:cNvSpPr/>
          <p:nvPr/>
        </p:nvSpPr>
        <p:spPr>
          <a:xfrm>
            <a:off x="8772688" y="4461807"/>
            <a:ext cx="248072" cy="248057"/>
          </a:xfrm>
          <a:custGeom>
            <a:avLst/>
            <a:gdLst/>
            <a:ahLst/>
            <a:cxnLst/>
            <a:rect l="0" t="0" r="0" b="0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145" name="Shape 145"/>
          <p:cNvGrpSpPr/>
          <p:nvPr/>
        </p:nvGrpSpPr>
        <p:grpSpPr>
          <a:xfrm>
            <a:off x="7354067" y="3426714"/>
            <a:ext cx="455624" cy="437053"/>
            <a:chOff x="5241175" y="4959100"/>
            <a:chExt cx="539775" cy="517775"/>
          </a:xfrm>
        </p:grpSpPr>
        <p:sp>
          <p:nvSpPr>
            <p:cNvPr id="146" name="Shape 146"/>
            <p:cNvSpPr/>
            <p:nvPr/>
          </p:nvSpPr>
          <p:spPr>
            <a:xfrm>
              <a:off x="5575150" y="4959100"/>
              <a:ext cx="161225" cy="178300"/>
            </a:xfrm>
            <a:custGeom>
              <a:avLst/>
              <a:gdLst/>
              <a:ahLst/>
              <a:cxnLst/>
              <a:rect l="0" t="0" r="0" b="0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7" name="Shape 147"/>
            <p:cNvSpPr/>
            <p:nvPr/>
          </p:nvSpPr>
          <p:spPr>
            <a:xfrm>
              <a:off x="5330925" y="4985350"/>
              <a:ext cx="128250" cy="148400"/>
            </a:xfrm>
            <a:custGeom>
              <a:avLst/>
              <a:gdLst/>
              <a:ahLst/>
              <a:cxnLst/>
              <a:rect l="0" t="0" r="0" b="0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8" name="Shape 148"/>
            <p:cNvSpPr/>
            <p:nvPr/>
          </p:nvSpPr>
          <p:spPr>
            <a:xfrm>
              <a:off x="5241175" y="5241175"/>
              <a:ext cx="180125" cy="109325"/>
            </a:xfrm>
            <a:custGeom>
              <a:avLst/>
              <a:gdLst/>
              <a:ahLst/>
              <a:cxnLst/>
              <a:rect l="0" t="0" r="0" b="0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9" name="Shape 149"/>
            <p:cNvSpPr/>
            <p:nvPr/>
          </p:nvSpPr>
          <p:spPr>
            <a:xfrm>
              <a:off x="5461575" y="5316900"/>
              <a:ext cx="89175" cy="159975"/>
            </a:xfrm>
            <a:custGeom>
              <a:avLst/>
              <a:gdLst/>
              <a:ahLst/>
              <a:cxnLst/>
              <a:rect l="0" t="0" r="0" b="0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0" name="Shape 150"/>
            <p:cNvSpPr/>
            <p:nvPr/>
          </p:nvSpPr>
          <p:spPr>
            <a:xfrm>
              <a:off x="5619100" y="5194175"/>
              <a:ext cx="161850" cy="89775"/>
            </a:xfrm>
            <a:custGeom>
              <a:avLst/>
              <a:gdLst/>
              <a:ahLst/>
              <a:cxnLst/>
              <a:rect l="0" t="0" r="0" b="0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1" name="Shape 151"/>
            <p:cNvSpPr/>
            <p:nvPr/>
          </p:nvSpPr>
          <p:spPr>
            <a:xfrm>
              <a:off x="5420075" y="5116000"/>
              <a:ext cx="189300" cy="189925"/>
            </a:xfrm>
            <a:custGeom>
              <a:avLst/>
              <a:gdLst/>
              <a:ahLst/>
              <a:cxnLst/>
              <a:rect l="0" t="0" r="0" b="0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52" name="Shape 152"/>
          <p:cNvSpPr/>
          <p:nvPr/>
        </p:nvSpPr>
        <p:spPr>
          <a:xfrm>
            <a:off x="8081325" y="3153875"/>
            <a:ext cx="299951" cy="272838"/>
          </a:xfrm>
          <a:custGeom>
            <a:avLst/>
            <a:gdLst/>
            <a:ahLst/>
            <a:cxnLst/>
            <a:rect l="0" t="0" r="0" b="0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153" name="Shape 153"/>
          <p:cNvGrpSpPr/>
          <p:nvPr/>
        </p:nvGrpSpPr>
        <p:grpSpPr>
          <a:xfrm>
            <a:off x="904276" y="515192"/>
            <a:ext cx="382958" cy="607110"/>
            <a:chOff x="6718575" y="2318625"/>
            <a:chExt cx="256950" cy="407375"/>
          </a:xfrm>
        </p:grpSpPr>
        <p:sp>
          <p:nvSpPr>
            <p:cNvPr id="154" name="Shape 154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5" name="Shape 155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6" name="Shape 156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0" t="0" r="0" b="0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7" name="Shape 157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8" name="Shape 158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0" t="0" r="0" b="0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9" name="Shape 159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0" name="Shape 160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0" t="0" r="0" b="0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1" name="Shape 161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0" t="0" r="0" b="0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162" name="Shape 162"/>
          <p:cNvGrpSpPr/>
          <p:nvPr/>
        </p:nvGrpSpPr>
        <p:grpSpPr>
          <a:xfrm>
            <a:off x="335759" y="1840530"/>
            <a:ext cx="342881" cy="350068"/>
            <a:chOff x="3951850" y="2985350"/>
            <a:chExt cx="407950" cy="416500"/>
          </a:xfrm>
        </p:grpSpPr>
        <p:sp>
          <p:nvSpPr>
            <p:cNvPr id="163" name="Shape 163"/>
            <p:cNvSpPr/>
            <p:nvPr/>
          </p:nvSpPr>
          <p:spPr>
            <a:xfrm>
              <a:off x="3951850" y="2985350"/>
              <a:ext cx="314800" cy="314825"/>
            </a:xfrm>
            <a:custGeom>
              <a:avLst/>
              <a:gdLst/>
              <a:ahLst/>
              <a:cxnLst/>
              <a:rect l="0" t="0" r="0" b="0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4" name="Shape 164"/>
            <p:cNvSpPr/>
            <p:nvPr/>
          </p:nvSpPr>
          <p:spPr>
            <a:xfrm>
              <a:off x="3988375" y="3021875"/>
              <a:ext cx="241750" cy="241750"/>
            </a:xfrm>
            <a:custGeom>
              <a:avLst/>
              <a:gdLst/>
              <a:ahLst/>
              <a:cxnLst/>
              <a:rect l="0" t="0" r="0" b="0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5" name="Shape 165"/>
            <p:cNvSpPr/>
            <p:nvPr/>
          </p:nvSpPr>
          <p:spPr>
            <a:xfrm>
              <a:off x="4024300" y="3058425"/>
              <a:ext cx="84650" cy="84650"/>
            </a:xfrm>
            <a:custGeom>
              <a:avLst/>
              <a:gdLst/>
              <a:ahLst/>
              <a:cxnLst/>
              <a:rect l="0" t="0" r="0" b="0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6" name="Shape 166"/>
            <p:cNvSpPr/>
            <p:nvPr/>
          </p:nvSpPr>
          <p:spPr>
            <a:xfrm>
              <a:off x="4205750" y="3248375"/>
              <a:ext cx="154050" cy="153475"/>
            </a:xfrm>
            <a:custGeom>
              <a:avLst/>
              <a:gdLst/>
              <a:ahLst/>
              <a:cxnLst/>
              <a:rect l="0" t="0" r="0" b="0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/>
          <p:nvPr/>
        </p:nvSpPr>
        <p:spPr>
          <a:xfrm rot="10800000" flipH="1">
            <a:off x="7663675" y="3684808"/>
            <a:ext cx="1034700" cy="8958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lin ang="6983783" scaled="0"/>
          </a:gradFill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9" name="Shape 169"/>
          <p:cNvSpPr/>
          <p:nvPr/>
        </p:nvSpPr>
        <p:spPr>
          <a:xfrm rot="5400000">
            <a:off x="499598" y="157099"/>
            <a:ext cx="1146000" cy="13233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0" name="Shape 170"/>
          <p:cNvSpPr txBox="1">
            <a:spLocks noGrp="1"/>
          </p:cNvSpPr>
          <p:nvPr>
            <p:ph type="title"/>
          </p:nvPr>
        </p:nvSpPr>
        <p:spPr>
          <a:xfrm>
            <a:off x="1732700" y="1735600"/>
            <a:ext cx="4944300" cy="645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1734000" y="2414450"/>
            <a:ext cx="2667300" cy="2663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2" name="Shape 172"/>
          <p:cNvSpPr txBox="1">
            <a:spLocks noGrp="1"/>
          </p:cNvSpPr>
          <p:nvPr>
            <p:ph type="body" idx="2"/>
          </p:nvPr>
        </p:nvSpPr>
        <p:spPr>
          <a:xfrm>
            <a:off x="4562087" y="2414450"/>
            <a:ext cx="2667300" cy="2663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3" name="Shape 173"/>
          <p:cNvSpPr/>
          <p:nvPr/>
        </p:nvSpPr>
        <p:spPr>
          <a:xfrm rot="10800000" flipH="1">
            <a:off x="-123825" y="1058975"/>
            <a:ext cx="819899" cy="710099"/>
          </a:xfrm>
          <a:prstGeom prst="hexagon">
            <a:avLst>
              <a:gd name="adj" fmla="val 28678"/>
              <a:gd name="vf" fmla="val 115470"/>
            </a:avLst>
          </a:prstGeom>
          <a:noFill/>
          <a:ln w="9525" cap="flat" cmpd="sng">
            <a:solidFill>
              <a:srgbClr val="19BBD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4" name="Shape 174"/>
          <p:cNvSpPr/>
          <p:nvPr/>
        </p:nvSpPr>
        <p:spPr>
          <a:xfrm rot="10800000" flipH="1">
            <a:off x="638174" y="1440099"/>
            <a:ext cx="428700" cy="3711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18476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5" name="Shape 175"/>
          <p:cNvSpPr/>
          <p:nvPr/>
        </p:nvSpPr>
        <p:spPr>
          <a:xfrm rot="10800000" flipH="1">
            <a:off x="1495424" y="-131649"/>
            <a:ext cx="819899" cy="710099"/>
          </a:xfrm>
          <a:prstGeom prst="hexagon">
            <a:avLst>
              <a:gd name="adj" fmla="val 28678"/>
              <a:gd name="vf" fmla="val 115470"/>
            </a:avLst>
          </a:prstGeom>
          <a:noFill/>
          <a:ln w="76200" cap="flat" cmpd="sng">
            <a:solidFill>
              <a:srgbClr val="184769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6" name="Shape 176"/>
          <p:cNvSpPr/>
          <p:nvPr/>
        </p:nvSpPr>
        <p:spPr>
          <a:xfrm rot="10800000" flipH="1">
            <a:off x="327799" y="88924"/>
            <a:ext cx="358799" cy="3105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00E1C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177" name="Shape 177"/>
          <p:cNvGrpSpPr/>
          <p:nvPr/>
        </p:nvGrpSpPr>
        <p:grpSpPr>
          <a:xfrm>
            <a:off x="1729783" y="61067"/>
            <a:ext cx="351203" cy="324660"/>
            <a:chOff x="5975075" y="2327500"/>
            <a:chExt cx="420100" cy="388350"/>
          </a:xfrm>
        </p:grpSpPr>
        <p:sp>
          <p:nvSpPr>
            <p:cNvPr id="178" name="Shape 178"/>
            <p:cNvSpPr/>
            <p:nvPr/>
          </p:nvSpPr>
          <p:spPr>
            <a:xfrm>
              <a:off x="5975075" y="2474650"/>
              <a:ext cx="98325" cy="220450"/>
            </a:xfrm>
            <a:custGeom>
              <a:avLst/>
              <a:gdLst/>
              <a:ahLst/>
              <a:cxnLst/>
              <a:rect l="0" t="0" r="0" b="0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9" name="Shape 179"/>
            <p:cNvSpPr/>
            <p:nvPr/>
          </p:nvSpPr>
          <p:spPr>
            <a:xfrm>
              <a:off x="6088025" y="2327500"/>
              <a:ext cx="307150" cy="388350"/>
            </a:xfrm>
            <a:custGeom>
              <a:avLst/>
              <a:gdLst/>
              <a:ahLst/>
              <a:cxnLst/>
              <a:rect l="0" t="0" r="0" b="0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80" name="Shape 180"/>
          <p:cNvSpPr/>
          <p:nvPr/>
        </p:nvSpPr>
        <p:spPr>
          <a:xfrm>
            <a:off x="203100" y="1270176"/>
            <a:ext cx="166061" cy="287704"/>
          </a:xfrm>
          <a:custGeom>
            <a:avLst/>
            <a:gdLst/>
            <a:ahLst/>
            <a:cxnLst/>
            <a:rect l="0" t="0" r="0" b="0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181" name="Shape 181"/>
          <p:cNvGrpSpPr/>
          <p:nvPr/>
        </p:nvGrpSpPr>
        <p:grpSpPr>
          <a:xfrm>
            <a:off x="904276" y="515192"/>
            <a:ext cx="382958" cy="607110"/>
            <a:chOff x="6718575" y="2318625"/>
            <a:chExt cx="256950" cy="407375"/>
          </a:xfrm>
        </p:grpSpPr>
        <p:sp>
          <p:nvSpPr>
            <p:cNvPr id="182" name="Shape 182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3" name="Shape 183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4" name="Shape 184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0" t="0" r="0" b="0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5" name="Shape 185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6" name="Shape 186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0" t="0" r="0" b="0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7" name="Shape 187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8" name="Shape 188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0" t="0" r="0" b="0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9" name="Shape 189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0" t="0" r="0" b="0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190" name="Shape 190"/>
          <p:cNvGrpSpPr/>
          <p:nvPr/>
        </p:nvGrpSpPr>
        <p:grpSpPr>
          <a:xfrm>
            <a:off x="335759" y="1840530"/>
            <a:ext cx="342881" cy="350068"/>
            <a:chOff x="3951850" y="2985350"/>
            <a:chExt cx="407950" cy="416500"/>
          </a:xfrm>
        </p:grpSpPr>
        <p:sp>
          <p:nvSpPr>
            <p:cNvPr id="191" name="Shape 191"/>
            <p:cNvSpPr/>
            <p:nvPr/>
          </p:nvSpPr>
          <p:spPr>
            <a:xfrm>
              <a:off x="3951850" y="2985350"/>
              <a:ext cx="314800" cy="314825"/>
            </a:xfrm>
            <a:custGeom>
              <a:avLst/>
              <a:gdLst/>
              <a:ahLst/>
              <a:cxnLst/>
              <a:rect l="0" t="0" r="0" b="0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2" name="Shape 192"/>
            <p:cNvSpPr/>
            <p:nvPr/>
          </p:nvSpPr>
          <p:spPr>
            <a:xfrm>
              <a:off x="3988375" y="3021875"/>
              <a:ext cx="241750" cy="241750"/>
            </a:xfrm>
            <a:custGeom>
              <a:avLst/>
              <a:gdLst/>
              <a:ahLst/>
              <a:cxnLst/>
              <a:rect l="0" t="0" r="0" b="0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3" name="Shape 193"/>
            <p:cNvSpPr/>
            <p:nvPr/>
          </p:nvSpPr>
          <p:spPr>
            <a:xfrm>
              <a:off x="4024300" y="3058425"/>
              <a:ext cx="84650" cy="84650"/>
            </a:xfrm>
            <a:custGeom>
              <a:avLst/>
              <a:gdLst/>
              <a:ahLst/>
              <a:cxnLst/>
              <a:rect l="0" t="0" r="0" b="0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4" name="Shape 194"/>
            <p:cNvSpPr/>
            <p:nvPr/>
          </p:nvSpPr>
          <p:spPr>
            <a:xfrm>
              <a:off x="4205750" y="3248375"/>
              <a:ext cx="154050" cy="153475"/>
            </a:xfrm>
            <a:custGeom>
              <a:avLst/>
              <a:gdLst/>
              <a:ahLst/>
              <a:cxnLst/>
              <a:rect l="0" t="0" r="0" b="0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95" name="Shape 195"/>
          <p:cNvSpPr/>
          <p:nvPr/>
        </p:nvSpPr>
        <p:spPr>
          <a:xfrm rot="10800000" flipH="1">
            <a:off x="8486774" y="4230775"/>
            <a:ext cx="819899" cy="710099"/>
          </a:xfrm>
          <a:prstGeom prst="hexagon">
            <a:avLst>
              <a:gd name="adj" fmla="val 28678"/>
              <a:gd name="vf" fmla="val 115470"/>
            </a:avLst>
          </a:prstGeom>
          <a:noFill/>
          <a:ln w="9525" cap="flat" cmpd="sng">
            <a:solidFill>
              <a:srgbClr val="18476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6" name="Shape 196"/>
          <p:cNvSpPr/>
          <p:nvPr/>
        </p:nvSpPr>
        <p:spPr>
          <a:xfrm rot="10800000" flipH="1">
            <a:off x="8124824" y="4615699"/>
            <a:ext cx="428700" cy="3711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3292E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7" name="Shape 197"/>
          <p:cNvSpPr/>
          <p:nvPr/>
        </p:nvSpPr>
        <p:spPr>
          <a:xfrm rot="10800000" flipH="1">
            <a:off x="7821347" y="2935400"/>
            <a:ext cx="819899" cy="709799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18476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8" name="Shape 198"/>
          <p:cNvSpPr/>
          <p:nvPr/>
        </p:nvSpPr>
        <p:spPr>
          <a:xfrm rot="10800000" flipH="1">
            <a:off x="8486775" y="3512174"/>
            <a:ext cx="358799" cy="310500"/>
          </a:xfrm>
          <a:prstGeom prst="hexagon">
            <a:avLst>
              <a:gd name="adj" fmla="val 28678"/>
              <a:gd name="vf" fmla="val 115470"/>
            </a:avLst>
          </a:prstGeom>
          <a:noFill/>
          <a:ln w="19050" cap="flat" cmpd="sng">
            <a:solidFill>
              <a:srgbClr val="00E1C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9" name="Shape 199"/>
          <p:cNvSpPr/>
          <p:nvPr/>
        </p:nvSpPr>
        <p:spPr>
          <a:xfrm>
            <a:off x="8772688" y="4461807"/>
            <a:ext cx="248072" cy="248057"/>
          </a:xfrm>
          <a:custGeom>
            <a:avLst/>
            <a:gdLst/>
            <a:ahLst/>
            <a:cxnLst/>
            <a:rect l="0" t="0" r="0" b="0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200" name="Shape 200"/>
          <p:cNvGrpSpPr/>
          <p:nvPr/>
        </p:nvGrpSpPr>
        <p:grpSpPr>
          <a:xfrm>
            <a:off x="7354067" y="3426714"/>
            <a:ext cx="455624" cy="437053"/>
            <a:chOff x="5241175" y="4959100"/>
            <a:chExt cx="539775" cy="517775"/>
          </a:xfrm>
        </p:grpSpPr>
        <p:sp>
          <p:nvSpPr>
            <p:cNvPr id="201" name="Shape 201"/>
            <p:cNvSpPr/>
            <p:nvPr/>
          </p:nvSpPr>
          <p:spPr>
            <a:xfrm>
              <a:off x="5575150" y="4959100"/>
              <a:ext cx="161225" cy="178300"/>
            </a:xfrm>
            <a:custGeom>
              <a:avLst/>
              <a:gdLst/>
              <a:ahLst/>
              <a:cxnLst/>
              <a:rect l="0" t="0" r="0" b="0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2" name="Shape 202"/>
            <p:cNvSpPr/>
            <p:nvPr/>
          </p:nvSpPr>
          <p:spPr>
            <a:xfrm>
              <a:off x="5330925" y="4985350"/>
              <a:ext cx="128250" cy="148400"/>
            </a:xfrm>
            <a:custGeom>
              <a:avLst/>
              <a:gdLst/>
              <a:ahLst/>
              <a:cxnLst/>
              <a:rect l="0" t="0" r="0" b="0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3" name="Shape 203"/>
            <p:cNvSpPr/>
            <p:nvPr/>
          </p:nvSpPr>
          <p:spPr>
            <a:xfrm>
              <a:off x="5241175" y="5241175"/>
              <a:ext cx="180125" cy="109325"/>
            </a:xfrm>
            <a:custGeom>
              <a:avLst/>
              <a:gdLst/>
              <a:ahLst/>
              <a:cxnLst/>
              <a:rect l="0" t="0" r="0" b="0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4" name="Shape 204"/>
            <p:cNvSpPr/>
            <p:nvPr/>
          </p:nvSpPr>
          <p:spPr>
            <a:xfrm>
              <a:off x="5461575" y="5316900"/>
              <a:ext cx="89175" cy="159975"/>
            </a:xfrm>
            <a:custGeom>
              <a:avLst/>
              <a:gdLst/>
              <a:ahLst/>
              <a:cxnLst/>
              <a:rect l="0" t="0" r="0" b="0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5" name="Shape 205"/>
            <p:cNvSpPr/>
            <p:nvPr/>
          </p:nvSpPr>
          <p:spPr>
            <a:xfrm>
              <a:off x="5619100" y="5194175"/>
              <a:ext cx="161850" cy="89775"/>
            </a:xfrm>
            <a:custGeom>
              <a:avLst/>
              <a:gdLst/>
              <a:ahLst/>
              <a:cxnLst/>
              <a:rect l="0" t="0" r="0" b="0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6" name="Shape 206"/>
            <p:cNvSpPr/>
            <p:nvPr/>
          </p:nvSpPr>
          <p:spPr>
            <a:xfrm>
              <a:off x="5420075" y="5116000"/>
              <a:ext cx="189300" cy="189925"/>
            </a:xfrm>
            <a:custGeom>
              <a:avLst/>
              <a:gdLst/>
              <a:ahLst/>
              <a:cxnLst/>
              <a:rect l="0" t="0" r="0" b="0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207" name="Shape 207"/>
          <p:cNvSpPr/>
          <p:nvPr/>
        </p:nvSpPr>
        <p:spPr>
          <a:xfrm>
            <a:off x="8081325" y="3153875"/>
            <a:ext cx="299951" cy="272838"/>
          </a:xfrm>
          <a:custGeom>
            <a:avLst/>
            <a:gdLst/>
            <a:ahLst/>
            <a:cxnLst/>
            <a:rect l="0" t="0" r="0" b="0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3 columns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/>
          <p:nvPr/>
        </p:nvSpPr>
        <p:spPr>
          <a:xfrm rot="5400000">
            <a:off x="499598" y="157099"/>
            <a:ext cx="1146000" cy="13233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0" name="Shape 210"/>
          <p:cNvSpPr txBox="1">
            <a:spLocks noGrp="1"/>
          </p:cNvSpPr>
          <p:nvPr>
            <p:ph type="title"/>
          </p:nvPr>
        </p:nvSpPr>
        <p:spPr>
          <a:xfrm>
            <a:off x="1732700" y="1735600"/>
            <a:ext cx="4944300" cy="645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1732700" y="2380900"/>
            <a:ext cx="2176800" cy="25448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2" name="Shape 212"/>
          <p:cNvSpPr txBox="1">
            <a:spLocks noGrp="1"/>
          </p:cNvSpPr>
          <p:nvPr>
            <p:ph type="body" idx="2"/>
          </p:nvPr>
        </p:nvSpPr>
        <p:spPr>
          <a:xfrm>
            <a:off x="4020972" y="2380900"/>
            <a:ext cx="2176800" cy="25448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3" name="Shape 213"/>
          <p:cNvSpPr txBox="1">
            <a:spLocks noGrp="1"/>
          </p:cNvSpPr>
          <p:nvPr>
            <p:ph type="body" idx="3"/>
          </p:nvPr>
        </p:nvSpPr>
        <p:spPr>
          <a:xfrm>
            <a:off x="6309244" y="2380900"/>
            <a:ext cx="2176800" cy="25448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4" name="Shape 214"/>
          <p:cNvSpPr/>
          <p:nvPr/>
        </p:nvSpPr>
        <p:spPr>
          <a:xfrm rot="10800000" flipH="1">
            <a:off x="-123825" y="1058975"/>
            <a:ext cx="819899" cy="710099"/>
          </a:xfrm>
          <a:prstGeom prst="hexagon">
            <a:avLst>
              <a:gd name="adj" fmla="val 28678"/>
              <a:gd name="vf" fmla="val 115470"/>
            </a:avLst>
          </a:prstGeom>
          <a:noFill/>
          <a:ln w="9525" cap="flat" cmpd="sng">
            <a:solidFill>
              <a:srgbClr val="19BBD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5" name="Shape 215"/>
          <p:cNvSpPr/>
          <p:nvPr/>
        </p:nvSpPr>
        <p:spPr>
          <a:xfrm rot="10800000" flipH="1">
            <a:off x="638174" y="1440099"/>
            <a:ext cx="428700" cy="3711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18476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6" name="Shape 216"/>
          <p:cNvSpPr/>
          <p:nvPr/>
        </p:nvSpPr>
        <p:spPr>
          <a:xfrm rot="10800000" flipH="1">
            <a:off x="1495424" y="-131649"/>
            <a:ext cx="819899" cy="710099"/>
          </a:xfrm>
          <a:prstGeom prst="hexagon">
            <a:avLst>
              <a:gd name="adj" fmla="val 28678"/>
              <a:gd name="vf" fmla="val 115470"/>
            </a:avLst>
          </a:prstGeom>
          <a:noFill/>
          <a:ln w="76200" cap="flat" cmpd="sng">
            <a:solidFill>
              <a:srgbClr val="184769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7" name="Shape 217"/>
          <p:cNvSpPr/>
          <p:nvPr/>
        </p:nvSpPr>
        <p:spPr>
          <a:xfrm rot="10800000" flipH="1">
            <a:off x="327799" y="88924"/>
            <a:ext cx="358799" cy="3105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00E1C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218" name="Shape 218"/>
          <p:cNvGrpSpPr/>
          <p:nvPr/>
        </p:nvGrpSpPr>
        <p:grpSpPr>
          <a:xfrm>
            <a:off x="1729783" y="61067"/>
            <a:ext cx="351203" cy="324660"/>
            <a:chOff x="5975075" y="2327500"/>
            <a:chExt cx="420100" cy="388350"/>
          </a:xfrm>
        </p:grpSpPr>
        <p:sp>
          <p:nvSpPr>
            <p:cNvPr id="219" name="Shape 219"/>
            <p:cNvSpPr/>
            <p:nvPr/>
          </p:nvSpPr>
          <p:spPr>
            <a:xfrm>
              <a:off x="5975075" y="2474650"/>
              <a:ext cx="98325" cy="220450"/>
            </a:xfrm>
            <a:custGeom>
              <a:avLst/>
              <a:gdLst/>
              <a:ahLst/>
              <a:cxnLst/>
              <a:rect l="0" t="0" r="0" b="0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0" name="Shape 220"/>
            <p:cNvSpPr/>
            <p:nvPr/>
          </p:nvSpPr>
          <p:spPr>
            <a:xfrm>
              <a:off x="6088025" y="2327500"/>
              <a:ext cx="307150" cy="388350"/>
            </a:xfrm>
            <a:custGeom>
              <a:avLst/>
              <a:gdLst/>
              <a:ahLst/>
              <a:cxnLst/>
              <a:rect l="0" t="0" r="0" b="0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221" name="Shape 221"/>
          <p:cNvSpPr/>
          <p:nvPr/>
        </p:nvSpPr>
        <p:spPr>
          <a:xfrm>
            <a:off x="203100" y="1270176"/>
            <a:ext cx="166061" cy="287704"/>
          </a:xfrm>
          <a:custGeom>
            <a:avLst/>
            <a:gdLst/>
            <a:ahLst/>
            <a:cxnLst/>
            <a:rect l="0" t="0" r="0" b="0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222" name="Shape 222"/>
          <p:cNvGrpSpPr/>
          <p:nvPr/>
        </p:nvGrpSpPr>
        <p:grpSpPr>
          <a:xfrm>
            <a:off x="904276" y="515192"/>
            <a:ext cx="382958" cy="607110"/>
            <a:chOff x="6718575" y="2318625"/>
            <a:chExt cx="256950" cy="407375"/>
          </a:xfrm>
        </p:grpSpPr>
        <p:sp>
          <p:nvSpPr>
            <p:cNvPr id="223" name="Shape 223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4" name="Shape 224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5" name="Shape 225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0" t="0" r="0" b="0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6" name="Shape 226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7" name="Shape 227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0" t="0" r="0" b="0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8" name="Shape 228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9" name="Shape 229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0" t="0" r="0" b="0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0" name="Shape 230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0" t="0" r="0" b="0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231" name="Shape 231"/>
          <p:cNvGrpSpPr/>
          <p:nvPr/>
        </p:nvGrpSpPr>
        <p:grpSpPr>
          <a:xfrm>
            <a:off x="335759" y="1840530"/>
            <a:ext cx="342881" cy="350068"/>
            <a:chOff x="3951850" y="2985350"/>
            <a:chExt cx="407950" cy="416500"/>
          </a:xfrm>
        </p:grpSpPr>
        <p:sp>
          <p:nvSpPr>
            <p:cNvPr id="232" name="Shape 232"/>
            <p:cNvSpPr/>
            <p:nvPr/>
          </p:nvSpPr>
          <p:spPr>
            <a:xfrm>
              <a:off x="3951850" y="2985350"/>
              <a:ext cx="314800" cy="314825"/>
            </a:xfrm>
            <a:custGeom>
              <a:avLst/>
              <a:gdLst/>
              <a:ahLst/>
              <a:cxnLst/>
              <a:rect l="0" t="0" r="0" b="0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3" name="Shape 233"/>
            <p:cNvSpPr/>
            <p:nvPr/>
          </p:nvSpPr>
          <p:spPr>
            <a:xfrm>
              <a:off x="3988375" y="3021875"/>
              <a:ext cx="241750" cy="241750"/>
            </a:xfrm>
            <a:custGeom>
              <a:avLst/>
              <a:gdLst/>
              <a:ahLst/>
              <a:cxnLst/>
              <a:rect l="0" t="0" r="0" b="0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4" name="Shape 234"/>
            <p:cNvSpPr/>
            <p:nvPr/>
          </p:nvSpPr>
          <p:spPr>
            <a:xfrm>
              <a:off x="4024300" y="3058425"/>
              <a:ext cx="84650" cy="84650"/>
            </a:xfrm>
            <a:custGeom>
              <a:avLst/>
              <a:gdLst/>
              <a:ahLst/>
              <a:cxnLst/>
              <a:rect l="0" t="0" r="0" b="0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5" name="Shape 235"/>
            <p:cNvSpPr/>
            <p:nvPr/>
          </p:nvSpPr>
          <p:spPr>
            <a:xfrm>
              <a:off x="4205750" y="3248375"/>
              <a:ext cx="154050" cy="153475"/>
            </a:xfrm>
            <a:custGeom>
              <a:avLst/>
              <a:gdLst/>
              <a:ahLst/>
              <a:cxnLst/>
              <a:rect l="0" t="0" r="0" b="0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/>
          <p:nvPr/>
        </p:nvSpPr>
        <p:spPr>
          <a:xfrm rot="10800000" flipH="1">
            <a:off x="7663675" y="3684808"/>
            <a:ext cx="1034700" cy="8958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lin ang="6983783" scaled="0"/>
          </a:gradFill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8" name="Shape 238"/>
          <p:cNvSpPr/>
          <p:nvPr/>
        </p:nvSpPr>
        <p:spPr>
          <a:xfrm rot="5400000">
            <a:off x="499598" y="157099"/>
            <a:ext cx="1146000" cy="13233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9" name="Shape 239"/>
          <p:cNvSpPr txBox="1">
            <a:spLocks noGrp="1"/>
          </p:cNvSpPr>
          <p:nvPr>
            <p:ph type="title"/>
          </p:nvPr>
        </p:nvSpPr>
        <p:spPr>
          <a:xfrm>
            <a:off x="1732700" y="821200"/>
            <a:ext cx="4944300" cy="645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0" name="Shape 240"/>
          <p:cNvSpPr/>
          <p:nvPr/>
        </p:nvSpPr>
        <p:spPr>
          <a:xfrm rot="10800000" flipH="1">
            <a:off x="-123825" y="1058975"/>
            <a:ext cx="819899" cy="710099"/>
          </a:xfrm>
          <a:prstGeom prst="hexagon">
            <a:avLst>
              <a:gd name="adj" fmla="val 28678"/>
              <a:gd name="vf" fmla="val 115470"/>
            </a:avLst>
          </a:prstGeom>
          <a:noFill/>
          <a:ln w="9525" cap="flat" cmpd="sng">
            <a:solidFill>
              <a:srgbClr val="19BBD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1" name="Shape 241"/>
          <p:cNvSpPr/>
          <p:nvPr/>
        </p:nvSpPr>
        <p:spPr>
          <a:xfrm rot="10800000" flipH="1">
            <a:off x="638174" y="1440099"/>
            <a:ext cx="428700" cy="3711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18476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2" name="Shape 242"/>
          <p:cNvSpPr/>
          <p:nvPr/>
        </p:nvSpPr>
        <p:spPr>
          <a:xfrm rot="10800000" flipH="1">
            <a:off x="1495424" y="-131649"/>
            <a:ext cx="819899" cy="710099"/>
          </a:xfrm>
          <a:prstGeom prst="hexagon">
            <a:avLst>
              <a:gd name="adj" fmla="val 28678"/>
              <a:gd name="vf" fmla="val 115470"/>
            </a:avLst>
          </a:prstGeom>
          <a:noFill/>
          <a:ln w="76200" cap="flat" cmpd="sng">
            <a:solidFill>
              <a:srgbClr val="184769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3" name="Shape 243"/>
          <p:cNvSpPr/>
          <p:nvPr/>
        </p:nvSpPr>
        <p:spPr>
          <a:xfrm rot="10800000" flipH="1">
            <a:off x="327799" y="88924"/>
            <a:ext cx="358799" cy="3105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00E1C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244" name="Shape 244"/>
          <p:cNvGrpSpPr/>
          <p:nvPr/>
        </p:nvGrpSpPr>
        <p:grpSpPr>
          <a:xfrm>
            <a:off x="1729783" y="61067"/>
            <a:ext cx="351203" cy="324660"/>
            <a:chOff x="5975075" y="2327500"/>
            <a:chExt cx="420100" cy="388350"/>
          </a:xfrm>
        </p:grpSpPr>
        <p:sp>
          <p:nvSpPr>
            <p:cNvPr id="245" name="Shape 245"/>
            <p:cNvSpPr/>
            <p:nvPr/>
          </p:nvSpPr>
          <p:spPr>
            <a:xfrm>
              <a:off x="5975075" y="2474650"/>
              <a:ext cx="98325" cy="220450"/>
            </a:xfrm>
            <a:custGeom>
              <a:avLst/>
              <a:gdLst/>
              <a:ahLst/>
              <a:cxnLst/>
              <a:rect l="0" t="0" r="0" b="0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6" name="Shape 246"/>
            <p:cNvSpPr/>
            <p:nvPr/>
          </p:nvSpPr>
          <p:spPr>
            <a:xfrm>
              <a:off x="6088025" y="2327500"/>
              <a:ext cx="307150" cy="388350"/>
            </a:xfrm>
            <a:custGeom>
              <a:avLst/>
              <a:gdLst/>
              <a:ahLst/>
              <a:cxnLst/>
              <a:rect l="0" t="0" r="0" b="0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247" name="Shape 247"/>
          <p:cNvSpPr/>
          <p:nvPr/>
        </p:nvSpPr>
        <p:spPr>
          <a:xfrm>
            <a:off x="203100" y="1270176"/>
            <a:ext cx="166061" cy="287704"/>
          </a:xfrm>
          <a:custGeom>
            <a:avLst/>
            <a:gdLst/>
            <a:ahLst/>
            <a:cxnLst/>
            <a:rect l="0" t="0" r="0" b="0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248" name="Shape 248"/>
          <p:cNvGrpSpPr/>
          <p:nvPr/>
        </p:nvGrpSpPr>
        <p:grpSpPr>
          <a:xfrm>
            <a:off x="904276" y="515192"/>
            <a:ext cx="382958" cy="607110"/>
            <a:chOff x="6718575" y="2318625"/>
            <a:chExt cx="256950" cy="407375"/>
          </a:xfrm>
        </p:grpSpPr>
        <p:sp>
          <p:nvSpPr>
            <p:cNvPr id="249" name="Shape 249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0" name="Shape 250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1" name="Shape 251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0" t="0" r="0" b="0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2" name="Shape 252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3" name="Shape 253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0" t="0" r="0" b="0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4" name="Shape 254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5" name="Shape 255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0" t="0" r="0" b="0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6" name="Shape 256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0" t="0" r="0" b="0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257" name="Shape 257"/>
          <p:cNvGrpSpPr/>
          <p:nvPr/>
        </p:nvGrpSpPr>
        <p:grpSpPr>
          <a:xfrm>
            <a:off x="335759" y="1840530"/>
            <a:ext cx="342881" cy="350068"/>
            <a:chOff x="3951850" y="2985350"/>
            <a:chExt cx="407950" cy="416500"/>
          </a:xfrm>
        </p:grpSpPr>
        <p:sp>
          <p:nvSpPr>
            <p:cNvPr id="258" name="Shape 258"/>
            <p:cNvSpPr/>
            <p:nvPr/>
          </p:nvSpPr>
          <p:spPr>
            <a:xfrm>
              <a:off x="3951850" y="2985350"/>
              <a:ext cx="314800" cy="314825"/>
            </a:xfrm>
            <a:custGeom>
              <a:avLst/>
              <a:gdLst/>
              <a:ahLst/>
              <a:cxnLst/>
              <a:rect l="0" t="0" r="0" b="0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9" name="Shape 259"/>
            <p:cNvSpPr/>
            <p:nvPr/>
          </p:nvSpPr>
          <p:spPr>
            <a:xfrm>
              <a:off x="3988375" y="3021875"/>
              <a:ext cx="241750" cy="241750"/>
            </a:xfrm>
            <a:custGeom>
              <a:avLst/>
              <a:gdLst/>
              <a:ahLst/>
              <a:cxnLst/>
              <a:rect l="0" t="0" r="0" b="0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0" name="Shape 260"/>
            <p:cNvSpPr/>
            <p:nvPr/>
          </p:nvSpPr>
          <p:spPr>
            <a:xfrm>
              <a:off x="4024300" y="3058425"/>
              <a:ext cx="84650" cy="84650"/>
            </a:xfrm>
            <a:custGeom>
              <a:avLst/>
              <a:gdLst/>
              <a:ahLst/>
              <a:cxnLst/>
              <a:rect l="0" t="0" r="0" b="0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1" name="Shape 261"/>
            <p:cNvSpPr/>
            <p:nvPr/>
          </p:nvSpPr>
          <p:spPr>
            <a:xfrm>
              <a:off x="4205750" y="3248375"/>
              <a:ext cx="154050" cy="153475"/>
            </a:xfrm>
            <a:custGeom>
              <a:avLst/>
              <a:gdLst/>
              <a:ahLst/>
              <a:cxnLst/>
              <a:rect l="0" t="0" r="0" b="0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262" name="Shape 262"/>
          <p:cNvSpPr/>
          <p:nvPr/>
        </p:nvSpPr>
        <p:spPr>
          <a:xfrm rot="10800000" flipH="1">
            <a:off x="8486774" y="4230775"/>
            <a:ext cx="819899" cy="710099"/>
          </a:xfrm>
          <a:prstGeom prst="hexagon">
            <a:avLst>
              <a:gd name="adj" fmla="val 28678"/>
              <a:gd name="vf" fmla="val 115470"/>
            </a:avLst>
          </a:prstGeom>
          <a:noFill/>
          <a:ln w="9525" cap="flat" cmpd="sng">
            <a:solidFill>
              <a:srgbClr val="18476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3" name="Shape 263"/>
          <p:cNvSpPr/>
          <p:nvPr/>
        </p:nvSpPr>
        <p:spPr>
          <a:xfrm rot="10800000" flipH="1">
            <a:off x="8124824" y="4615699"/>
            <a:ext cx="428700" cy="3711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3292E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4" name="Shape 264"/>
          <p:cNvSpPr/>
          <p:nvPr/>
        </p:nvSpPr>
        <p:spPr>
          <a:xfrm rot="10800000" flipH="1">
            <a:off x="7821347" y="2935400"/>
            <a:ext cx="819899" cy="709799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18476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5" name="Shape 265"/>
          <p:cNvSpPr/>
          <p:nvPr/>
        </p:nvSpPr>
        <p:spPr>
          <a:xfrm rot="10800000" flipH="1">
            <a:off x="8486775" y="3512174"/>
            <a:ext cx="358799" cy="310500"/>
          </a:xfrm>
          <a:prstGeom prst="hexagon">
            <a:avLst>
              <a:gd name="adj" fmla="val 28678"/>
              <a:gd name="vf" fmla="val 115470"/>
            </a:avLst>
          </a:prstGeom>
          <a:noFill/>
          <a:ln w="19050" cap="flat" cmpd="sng">
            <a:solidFill>
              <a:srgbClr val="00E1C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6" name="Shape 266"/>
          <p:cNvSpPr/>
          <p:nvPr/>
        </p:nvSpPr>
        <p:spPr>
          <a:xfrm>
            <a:off x="8772688" y="4461807"/>
            <a:ext cx="248072" cy="248057"/>
          </a:xfrm>
          <a:custGeom>
            <a:avLst/>
            <a:gdLst/>
            <a:ahLst/>
            <a:cxnLst/>
            <a:rect l="0" t="0" r="0" b="0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267" name="Shape 267"/>
          <p:cNvGrpSpPr/>
          <p:nvPr/>
        </p:nvGrpSpPr>
        <p:grpSpPr>
          <a:xfrm>
            <a:off x="7354067" y="3426714"/>
            <a:ext cx="455624" cy="437053"/>
            <a:chOff x="5241175" y="4959100"/>
            <a:chExt cx="539775" cy="517775"/>
          </a:xfrm>
        </p:grpSpPr>
        <p:sp>
          <p:nvSpPr>
            <p:cNvPr id="268" name="Shape 268"/>
            <p:cNvSpPr/>
            <p:nvPr/>
          </p:nvSpPr>
          <p:spPr>
            <a:xfrm>
              <a:off x="5575150" y="4959100"/>
              <a:ext cx="161225" cy="178300"/>
            </a:xfrm>
            <a:custGeom>
              <a:avLst/>
              <a:gdLst/>
              <a:ahLst/>
              <a:cxnLst/>
              <a:rect l="0" t="0" r="0" b="0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9" name="Shape 269"/>
            <p:cNvSpPr/>
            <p:nvPr/>
          </p:nvSpPr>
          <p:spPr>
            <a:xfrm>
              <a:off x="5330925" y="4985350"/>
              <a:ext cx="128250" cy="148400"/>
            </a:xfrm>
            <a:custGeom>
              <a:avLst/>
              <a:gdLst/>
              <a:ahLst/>
              <a:cxnLst/>
              <a:rect l="0" t="0" r="0" b="0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0" name="Shape 270"/>
            <p:cNvSpPr/>
            <p:nvPr/>
          </p:nvSpPr>
          <p:spPr>
            <a:xfrm>
              <a:off x="5241175" y="5241175"/>
              <a:ext cx="180125" cy="109325"/>
            </a:xfrm>
            <a:custGeom>
              <a:avLst/>
              <a:gdLst/>
              <a:ahLst/>
              <a:cxnLst/>
              <a:rect l="0" t="0" r="0" b="0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1" name="Shape 271"/>
            <p:cNvSpPr/>
            <p:nvPr/>
          </p:nvSpPr>
          <p:spPr>
            <a:xfrm>
              <a:off x="5461575" y="5316900"/>
              <a:ext cx="89175" cy="159975"/>
            </a:xfrm>
            <a:custGeom>
              <a:avLst/>
              <a:gdLst/>
              <a:ahLst/>
              <a:cxnLst/>
              <a:rect l="0" t="0" r="0" b="0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2" name="Shape 272"/>
            <p:cNvSpPr/>
            <p:nvPr/>
          </p:nvSpPr>
          <p:spPr>
            <a:xfrm>
              <a:off x="5619100" y="5194175"/>
              <a:ext cx="161850" cy="89775"/>
            </a:xfrm>
            <a:custGeom>
              <a:avLst/>
              <a:gdLst/>
              <a:ahLst/>
              <a:cxnLst/>
              <a:rect l="0" t="0" r="0" b="0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3" name="Shape 273"/>
            <p:cNvSpPr/>
            <p:nvPr/>
          </p:nvSpPr>
          <p:spPr>
            <a:xfrm>
              <a:off x="5420075" y="5116000"/>
              <a:ext cx="189300" cy="189925"/>
            </a:xfrm>
            <a:custGeom>
              <a:avLst/>
              <a:gdLst/>
              <a:ahLst/>
              <a:cxnLst/>
              <a:rect l="0" t="0" r="0" b="0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274" name="Shape 274"/>
          <p:cNvSpPr/>
          <p:nvPr/>
        </p:nvSpPr>
        <p:spPr>
          <a:xfrm>
            <a:off x="8081325" y="3153875"/>
            <a:ext cx="299951" cy="272838"/>
          </a:xfrm>
          <a:custGeom>
            <a:avLst/>
            <a:gdLst/>
            <a:ahLst/>
            <a:cxnLst/>
            <a:rect l="0" t="0" r="0" b="0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/>
          <p:nvPr/>
        </p:nvSpPr>
        <p:spPr>
          <a:xfrm rot="10800000" flipH="1">
            <a:off x="8218351" y="4121458"/>
            <a:ext cx="685200" cy="5934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lin ang="6983783" scaled="0"/>
          </a:gradFill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16" name="Shape 316"/>
          <p:cNvSpPr/>
          <p:nvPr/>
        </p:nvSpPr>
        <p:spPr>
          <a:xfrm rot="5400000">
            <a:off x="388487" y="105212"/>
            <a:ext cx="944100" cy="10902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17" name="Shape 317"/>
          <p:cNvSpPr/>
          <p:nvPr/>
        </p:nvSpPr>
        <p:spPr>
          <a:xfrm rot="10800000" flipH="1">
            <a:off x="-123825" y="847791"/>
            <a:ext cx="674400" cy="584400"/>
          </a:xfrm>
          <a:prstGeom prst="hexagon">
            <a:avLst>
              <a:gd name="adj" fmla="val 28678"/>
              <a:gd name="vf" fmla="val 115470"/>
            </a:avLst>
          </a:prstGeom>
          <a:noFill/>
          <a:ln w="9525" cap="flat" cmpd="sng">
            <a:solidFill>
              <a:srgbClr val="19BBD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8" name="Shape 318"/>
          <p:cNvSpPr/>
          <p:nvPr/>
        </p:nvSpPr>
        <p:spPr>
          <a:xfrm rot="10800000" flipH="1">
            <a:off x="503115" y="1161450"/>
            <a:ext cx="352800" cy="3054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18476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9" name="Shape 319"/>
          <p:cNvSpPr/>
          <p:nvPr/>
        </p:nvSpPr>
        <p:spPr>
          <a:xfrm rot="10800000" flipH="1">
            <a:off x="1208423" y="-131812"/>
            <a:ext cx="674400" cy="584400"/>
          </a:xfrm>
          <a:prstGeom prst="hexagon">
            <a:avLst>
              <a:gd name="adj" fmla="val 28678"/>
              <a:gd name="vf" fmla="val 115470"/>
            </a:avLst>
          </a:prstGeom>
          <a:noFill/>
          <a:ln w="76200" cap="flat" cmpd="sng">
            <a:solidFill>
              <a:srgbClr val="184769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20" name="Shape 320"/>
          <p:cNvSpPr/>
          <p:nvPr/>
        </p:nvSpPr>
        <p:spPr>
          <a:xfrm rot="10800000" flipH="1">
            <a:off x="247753" y="49692"/>
            <a:ext cx="295199" cy="255599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00E1C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21" name="Shape 321"/>
          <p:cNvSpPr/>
          <p:nvPr/>
        </p:nvSpPr>
        <p:spPr>
          <a:xfrm rot="10800000" flipH="1">
            <a:off x="8763567" y="4485979"/>
            <a:ext cx="542999" cy="470400"/>
          </a:xfrm>
          <a:prstGeom prst="hexagon">
            <a:avLst>
              <a:gd name="adj" fmla="val 28678"/>
              <a:gd name="vf" fmla="val 115470"/>
            </a:avLst>
          </a:prstGeom>
          <a:noFill/>
          <a:ln w="9525" cap="flat" cmpd="sng">
            <a:solidFill>
              <a:srgbClr val="18476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22" name="Shape 322"/>
          <p:cNvSpPr/>
          <p:nvPr/>
        </p:nvSpPr>
        <p:spPr>
          <a:xfrm rot="10800000" flipH="1">
            <a:off x="8523810" y="4741099"/>
            <a:ext cx="284100" cy="2457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3292E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23" name="Shape 323"/>
          <p:cNvSpPr/>
          <p:nvPr/>
        </p:nvSpPr>
        <p:spPr>
          <a:xfrm rot="10800000" flipH="1">
            <a:off x="8322785" y="3628022"/>
            <a:ext cx="542999" cy="4701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18476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24" name="Shape 324"/>
          <p:cNvSpPr/>
          <p:nvPr/>
        </p:nvSpPr>
        <p:spPr>
          <a:xfrm rot="10800000" flipH="1">
            <a:off x="8763568" y="4009882"/>
            <a:ext cx="237599" cy="205799"/>
          </a:xfrm>
          <a:prstGeom prst="hexagon">
            <a:avLst>
              <a:gd name="adj" fmla="val 28678"/>
              <a:gd name="vf" fmla="val 115470"/>
            </a:avLst>
          </a:prstGeom>
          <a:noFill/>
          <a:ln w="19050" cap="flat" cmpd="sng">
            <a:solidFill>
              <a:srgbClr val="00E1C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7D9E0-DFAE-4D52-BEDC-57C8D7BDB0E1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8E5A1-E757-4E04-98CD-B86DE98B03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395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93C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1732700" y="1735600"/>
            <a:ext cx="4944300" cy="645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lvl="1"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lvl="2"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lvl="3"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lvl="4"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lvl="5"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lvl="6"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lvl="7"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lvl="8"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1732700" y="2255124"/>
            <a:ext cx="4944300" cy="165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19BBD5"/>
              </a:buClr>
              <a:buFont typeface="Muli"/>
              <a:buChar char="◇"/>
              <a:defRPr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>
              <a:spcBef>
                <a:spcPts val="480"/>
              </a:spcBef>
              <a:buClr>
                <a:srgbClr val="19BBD5"/>
              </a:buClr>
              <a:buFont typeface="Muli"/>
              <a:buChar char="￭"/>
              <a:defRPr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>
              <a:spcBef>
                <a:spcPts val="480"/>
              </a:spcBef>
              <a:buClr>
                <a:srgbClr val="19BBD5"/>
              </a:buClr>
              <a:buFont typeface="Muli"/>
              <a:buChar char="￮"/>
              <a:defRPr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>
              <a:spcBef>
                <a:spcPts val="360"/>
              </a:spcBef>
              <a:buClr>
                <a:srgbClr val="19BBD5"/>
              </a:buClr>
              <a:buFont typeface="Muli"/>
              <a:defRPr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>
              <a:spcBef>
                <a:spcPts val="360"/>
              </a:spcBef>
              <a:buClr>
                <a:srgbClr val="19BBD5"/>
              </a:buClr>
              <a:buFont typeface="Muli"/>
              <a:defRPr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>
              <a:spcBef>
                <a:spcPts val="360"/>
              </a:spcBef>
              <a:buClr>
                <a:srgbClr val="C6DAEC"/>
              </a:buClr>
              <a:buFont typeface="Muli"/>
              <a:defRPr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>
              <a:spcBef>
                <a:spcPts val="360"/>
              </a:spcBef>
              <a:buClr>
                <a:srgbClr val="C6DAEC"/>
              </a:buClr>
              <a:buFont typeface="Muli"/>
              <a:defRPr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>
              <a:spcBef>
                <a:spcPts val="360"/>
              </a:spcBef>
              <a:buClr>
                <a:srgbClr val="C6DAEC"/>
              </a:buClr>
              <a:buFont typeface="Muli"/>
              <a:defRPr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>
              <a:spcBef>
                <a:spcPts val="360"/>
              </a:spcBef>
              <a:buClr>
                <a:srgbClr val="C6DAEC"/>
              </a:buClr>
              <a:buFont typeface="Muli"/>
              <a:defRPr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slidemodel.com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googledocs/status/730087240156643328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 txBox="1">
            <a:spLocks noGrp="1"/>
          </p:cNvSpPr>
          <p:nvPr>
            <p:ph type="ctrTitle"/>
          </p:nvPr>
        </p:nvSpPr>
        <p:spPr>
          <a:xfrm>
            <a:off x="1400175" y="1991825"/>
            <a:ext cx="6343500" cy="11597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/>
              <a:t>La Ciencia</a:t>
            </a:r>
            <a:endParaRPr lang="e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022" y="523589"/>
            <a:ext cx="5953956" cy="4096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75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Shape 356"/>
          <p:cNvSpPr txBox="1">
            <a:spLocks noGrp="1"/>
          </p:cNvSpPr>
          <p:nvPr>
            <p:ph type="body" idx="1"/>
          </p:nvPr>
        </p:nvSpPr>
        <p:spPr>
          <a:xfrm>
            <a:off x="2051200" y="2085600"/>
            <a:ext cx="6570286" cy="2080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r>
              <a:rPr lang="es-ES" dirty="0"/>
              <a:t>Muchas personas dicen que las personas que constantemente usan la computadora se convierten en adictos y que, en general, esta actividad le causa problemas al individuo. </a:t>
            </a:r>
          </a:p>
          <a:p>
            <a:pPr lvl="1"/>
            <a:r>
              <a:rPr lang="es-ES" dirty="0"/>
              <a:t>¿Estás de acuerdo? ¿Por qué? </a:t>
            </a:r>
          </a:p>
          <a:p>
            <a:pPr lvl="1"/>
            <a:r>
              <a:rPr lang="es-ES" dirty="0"/>
              <a:t>¿Conoces a alguien que haya cambiado su personalidad o que actué de manera diferente a causa del uso de las computadoras? </a:t>
            </a:r>
          </a:p>
          <a:p>
            <a:pPr lvl="0">
              <a:spcBef>
                <a:spcPts val="0"/>
              </a:spcBef>
              <a:buNone/>
            </a:pPr>
            <a:r>
              <a:rPr lang="en" dirty="0" smtClean="0"/>
              <a:t>.</a:t>
            </a:r>
            <a:endParaRPr lang="e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Shape 361"/>
          <p:cNvSpPr txBox="1">
            <a:spLocks noGrp="1"/>
          </p:cNvSpPr>
          <p:nvPr>
            <p:ph type="title"/>
          </p:nvPr>
        </p:nvSpPr>
        <p:spPr>
          <a:xfrm>
            <a:off x="1732700" y="1735600"/>
            <a:ext cx="4944300" cy="645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r>
              <a:rPr lang="en" dirty="0" smtClean="0"/>
              <a:t>Albert </a:t>
            </a:r>
            <a:r>
              <a:rPr lang="en" dirty="0"/>
              <a:t>Log-in</a:t>
            </a:r>
            <a:br>
              <a:rPr lang="en" dirty="0"/>
            </a:br>
            <a:endParaRPr lang="en" dirty="0"/>
          </a:p>
        </p:txBody>
      </p:sp>
      <p:sp>
        <p:nvSpPr>
          <p:cNvPr id="362" name="Shape 362"/>
          <p:cNvSpPr txBox="1">
            <a:spLocks noGrp="1"/>
          </p:cNvSpPr>
          <p:nvPr>
            <p:ph type="body" idx="1"/>
          </p:nvPr>
        </p:nvSpPr>
        <p:spPr>
          <a:xfrm>
            <a:off x="1732700" y="2255124"/>
            <a:ext cx="4944300" cy="1659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endParaRPr lang="e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32700" y="0"/>
            <a:ext cx="51435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79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500" y="0"/>
            <a:ext cx="4944300" cy="1659900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62" b="33535"/>
          <a:stretch/>
        </p:blipFill>
        <p:spPr>
          <a:xfrm>
            <a:off x="132500" y="753659"/>
            <a:ext cx="9011500" cy="3622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82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Shape 367"/>
          <p:cNvSpPr/>
          <p:nvPr/>
        </p:nvSpPr>
        <p:spPr>
          <a:xfrm rot="-5400000">
            <a:off x="927939" y="560338"/>
            <a:ext cx="2691900" cy="31083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68" name="Shape 368"/>
          <p:cNvSpPr txBox="1">
            <a:spLocks noGrp="1"/>
          </p:cNvSpPr>
          <p:nvPr>
            <p:ph type="ctrTitle" idx="4294967295"/>
          </p:nvPr>
        </p:nvSpPr>
        <p:spPr>
          <a:xfrm>
            <a:off x="3828039" y="448345"/>
            <a:ext cx="4991099" cy="1159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6000" dirty="0" smtClean="0"/>
              <a:t>Pregunta Esencial:</a:t>
            </a:r>
            <a:endParaRPr lang="en" sz="6000" dirty="0"/>
          </a:p>
        </p:txBody>
      </p:sp>
      <p:sp>
        <p:nvSpPr>
          <p:cNvPr id="369" name="Shape 369"/>
          <p:cNvSpPr txBox="1">
            <a:spLocks noGrp="1"/>
          </p:cNvSpPr>
          <p:nvPr>
            <p:ph type="subTitle" idx="4294967295"/>
          </p:nvPr>
        </p:nvSpPr>
        <p:spPr>
          <a:xfrm>
            <a:off x="3829050" y="2464804"/>
            <a:ext cx="4333799" cy="784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-ES" sz="2000" dirty="0"/>
              <a:t>¿Piensa que todos los inventos  y tecnología de los últimos cien años han mejorado nuestro mundo? ¿Por qué? ¿Nos han perjudicado alguna vez? </a:t>
            </a:r>
            <a:endParaRPr lang="en" sz="3600" dirty="0"/>
          </a:p>
        </p:txBody>
      </p:sp>
      <p:grpSp>
        <p:nvGrpSpPr>
          <p:cNvPr id="370" name="Shape 370"/>
          <p:cNvGrpSpPr/>
          <p:nvPr/>
        </p:nvGrpSpPr>
        <p:grpSpPr>
          <a:xfrm>
            <a:off x="1885570" y="952450"/>
            <a:ext cx="1032404" cy="1032467"/>
            <a:chOff x="6654650" y="3665275"/>
            <a:chExt cx="409100" cy="409125"/>
          </a:xfrm>
        </p:grpSpPr>
        <p:sp>
          <p:nvSpPr>
            <p:cNvPr id="371" name="Shape 371"/>
            <p:cNvSpPr/>
            <p:nvPr/>
          </p:nvSpPr>
          <p:spPr>
            <a:xfrm>
              <a:off x="6808525" y="3819150"/>
              <a:ext cx="211875" cy="211900"/>
            </a:xfrm>
            <a:custGeom>
              <a:avLst/>
              <a:gdLst/>
              <a:ahLst/>
              <a:cxnLst/>
              <a:rect l="0" t="0" r="0" b="0"/>
              <a:pathLst>
                <a:path w="8475" h="8476" extrusionOk="0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2" name="Shape 372"/>
            <p:cNvSpPr/>
            <p:nvPr/>
          </p:nvSpPr>
          <p:spPr>
            <a:xfrm>
              <a:off x="6654650" y="3665275"/>
              <a:ext cx="409100" cy="409125"/>
            </a:xfrm>
            <a:custGeom>
              <a:avLst/>
              <a:gdLst/>
              <a:ahLst/>
              <a:cxnLst/>
              <a:rect l="0" t="0" r="0" b="0"/>
              <a:pathLst>
                <a:path w="16364" h="16365" extrusionOk="0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373" name="Shape 373"/>
          <p:cNvGrpSpPr/>
          <p:nvPr/>
        </p:nvGrpSpPr>
        <p:grpSpPr>
          <a:xfrm rot="-731900">
            <a:off x="1604965" y="2201850"/>
            <a:ext cx="688564" cy="688680"/>
            <a:chOff x="570875" y="4322250"/>
            <a:chExt cx="443300" cy="443325"/>
          </a:xfrm>
        </p:grpSpPr>
        <p:sp>
          <p:nvSpPr>
            <p:cNvPr id="374" name="Shape 374"/>
            <p:cNvSpPr/>
            <p:nvPr/>
          </p:nvSpPr>
          <p:spPr>
            <a:xfrm>
              <a:off x="570875" y="4322250"/>
              <a:ext cx="443300" cy="443325"/>
            </a:xfrm>
            <a:custGeom>
              <a:avLst/>
              <a:gdLst/>
              <a:ahLst/>
              <a:cxnLst/>
              <a:rect l="0" t="0" r="0" b="0"/>
              <a:pathLst>
                <a:path w="17732" h="17733" extrusionOk="0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rgbClr val="0E293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5" name="Shape 375"/>
            <p:cNvSpPr/>
            <p:nvPr/>
          </p:nvSpPr>
          <p:spPr>
            <a:xfrm>
              <a:off x="597725" y="4665400"/>
              <a:ext cx="73300" cy="73300"/>
            </a:xfrm>
            <a:custGeom>
              <a:avLst/>
              <a:gdLst/>
              <a:ahLst/>
              <a:cxnLst/>
              <a:rect l="0" t="0" r="0" b="0"/>
              <a:pathLst>
                <a:path w="2932" h="2932" extrusionOk="0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0E293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6" name="Shape 376"/>
            <p:cNvSpPr/>
            <p:nvPr/>
          </p:nvSpPr>
          <p:spPr>
            <a:xfrm>
              <a:off x="654525" y="4708150"/>
              <a:ext cx="47025" cy="47025"/>
            </a:xfrm>
            <a:custGeom>
              <a:avLst/>
              <a:gdLst/>
              <a:ahLst/>
              <a:cxnLst/>
              <a:rect l="0" t="0" r="0" b="0"/>
              <a:pathLst>
                <a:path w="1881" h="1881" extrusionOk="0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rgbClr val="0E293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7" name="Shape 377"/>
            <p:cNvSpPr/>
            <p:nvPr/>
          </p:nvSpPr>
          <p:spPr>
            <a:xfrm>
              <a:off x="581250" y="4634875"/>
              <a:ext cx="47050" cy="47050"/>
            </a:xfrm>
            <a:custGeom>
              <a:avLst/>
              <a:gdLst/>
              <a:ahLst/>
              <a:cxnLst/>
              <a:rect l="0" t="0" r="0" b="0"/>
              <a:pathLst>
                <a:path w="1882" h="1882" extrusionOk="0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0E293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378" name="Shape 378"/>
          <p:cNvSpPr/>
          <p:nvPr/>
        </p:nvSpPr>
        <p:spPr>
          <a:xfrm>
            <a:off x="2657037" y="2114501"/>
            <a:ext cx="260931" cy="249145"/>
          </a:xfrm>
          <a:custGeom>
            <a:avLst/>
            <a:gdLst/>
            <a:ahLst/>
            <a:cxnLst/>
            <a:rect l="0" t="0" r="0" b="0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9" name="Shape 379"/>
          <p:cNvSpPr/>
          <p:nvPr/>
        </p:nvSpPr>
        <p:spPr>
          <a:xfrm rot="2327381">
            <a:off x="1220785" y="1598881"/>
            <a:ext cx="443468" cy="423387"/>
          </a:xfrm>
          <a:custGeom>
            <a:avLst/>
            <a:gdLst/>
            <a:ahLst/>
            <a:cxnLst/>
            <a:rect l="0" t="0" r="0" b="0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80" name="Shape 380"/>
          <p:cNvSpPr/>
          <p:nvPr/>
        </p:nvSpPr>
        <p:spPr>
          <a:xfrm rot="2327012">
            <a:off x="2870272" y="1771645"/>
            <a:ext cx="183443" cy="175129"/>
          </a:xfrm>
          <a:custGeom>
            <a:avLst/>
            <a:gdLst/>
            <a:ahLst/>
            <a:cxnLst/>
            <a:rect l="0" t="0" r="0" b="0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Shape 367"/>
          <p:cNvSpPr/>
          <p:nvPr/>
        </p:nvSpPr>
        <p:spPr>
          <a:xfrm rot="-5400000">
            <a:off x="927939" y="560338"/>
            <a:ext cx="2691900" cy="31083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68" name="Shape 368"/>
          <p:cNvSpPr txBox="1">
            <a:spLocks noGrp="1"/>
          </p:cNvSpPr>
          <p:nvPr>
            <p:ph type="ctrTitle" idx="4294967295"/>
          </p:nvPr>
        </p:nvSpPr>
        <p:spPr>
          <a:xfrm>
            <a:off x="3828039" y="448345"/>
            <a:ext cx="4991099" cy="1159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6000" dirty="0" smtClean="0"/>
              <a:t>Para pensar:</a:t>
            </a:r>
            <a:endParaRPr lang="en" sz="6000" dirty="0"/>
          </a:p>
        </p:txBody>
      </p:sp>
      <p:sp>
        <p:nvSpPr>
          <p:cNvPr id="369" name="Shape 369"/>
          <p:cNvSpPr txBox="1">
            <a:spLocks noGrp="1"/>
          </p:cNvSpPr>
          <p:nvPr>
            <p:ph type="subTitle" idx="4294967295"/>
          </p:nvPr>
        </p:nvSpPr>
        <p:spPr>
          <a:xfrm>
            <a:off x="3863071" y="2513483"/>
            <a:ext cx="4333799" cy="784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s-ES" sz="2000" dirty="0" smtClean="0"/>
              <a:t>¿</a:t>
            </a:r>
            <a:r>
              <a:rPr lang="es-ES" sz="2000" dirty="0"/>
              <a:t>Ha mejorado la tecnología nuestra vida o solamente ha acelerado el ritmo de nuestras rutinas diarias? Explique su respuesta.</a:t>
            </a:r>
            <a:endParaRPr lang="es-ES" sz="2000" dirty="0">
              <a:effectLst/>
            </a:endParaRPr>
          </a:p>
        </p:txBody>
      </p:sp>
      <p:grpSp>
        <p:nvGrpSpPr>
          <p:cNvPr id="370" name="Shape 370"/>
          <p:cNvGrpSpPr/>
          <p:nvPr/>
        </p:nvGrpSpPr>
        <p:grpSpPr>
          <a:xfrm>
            <a:off x="1885570" y="952450"/>
            <a:ext cx="1032404" cy="1032467"/>
            <a:chOff x="6654650" y="3665275"/>
            <a:chExt cx="409100" cy="409125"/>
          </a:xfrm>
        </p:grpSpPr>
        <p:sp>
          <p:nvSpPr>
            <p:cNvPr id="371" name="Shape 371"/>
            <p:cNvSpPr/>
            <p:nvPr/>
          </p:nvSpPr>
          <p:spPr>
            <a:xfrm>
              <a:off x="6808525" y="3819150"/>
              <a:ext cx="211875" cy="211900"/>
            </a:xfrm>
            <a:custGeom>
              <a:avLst/>
              <a:gdLst/>
              <a:ahLst/>
              <a:cxnLst/>
              <a:rect l="0" t="0" r="0" b="0"/>
              <a:pathLst>
                <a:path w="8475" h="8476" extrusionOk="0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2" name="Shape 372"/>
            <p:cNvSpPr/>
            <p:nvPr/>
          </p:nvSpPr>
          <p:spPr>
            <a:xfrm>
              <a:off x="6654650" y="3665275"/>
              <a:ext cx="409100" cy="409125"/>
            </a:xfrm>
            <a:custGeom>
              <a:avLst/>
              <a:gdLst/>
              <a:ahLst/>
              <a:cxnLst/>
              <a:rect l="0" t="0" r="0" b="0"/>
              <a:pathLst>
                <a:path w="16364" h="16365" extrusionOk="0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373" name="Shape 373"/>
          <p:cNvGrpSpPr/>
          <p:nvPr/>
        </p:nvGrpSpPr>
        <p:grpSpPr>
          <a:xfrm rot="-731900">
            <a:off x="1604965" y="2201850"/>
            <a:ext cx="688564" cy="688680"/>
            <a:chOff x="570875" y="4322250"/>
            <a:chExt cx="443300" cy="443325"/>
          </a:xfrm>
        </p:grpSpPr>
        <p:sp>
          <p:nvSpPr>
            <p:cNvPr id="374" name="Shape 374"/>
            <p:cNvSpPr/>
            <p:nvPr/>
          </p:nvSpPr>
          <p:spPr>
            <a:xfrm>
              <a:off x="570875" y="4322250"/>
              <a:ext cx="443300" cy="443325"/>
            </a:xfrm>
            <a:custGeom>
              <a:avLst/>
              <a:gdLst/>
              <a:ahLst/>
              <a:cxnLst/>
              <a:rect l="0" t="0" r="0" b="0"/>
              <a:pathLst>
                <a:path w="17732" h="17733" extrusionOk="0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rgbClr val="0E293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5" name="Shape 375"/>
            <p:cNvSpPr/>
            <p:nvPr/>
          </p:nvSpPr>
          <p:spPr>
            <a:xfrm>
              <a:off x="597725" y="4665400"/>
              <a:ext cx="73300" cy="73300"/>
            </a:xfrm>
            <a:custGeom>
              <a:avLst/>
              <a:gdLst/>
              <a:ahLst/>
              <a:cxnLst/>
              <a:rect l="0" t="0" r="0" b="0"/>
              <a:pathLst>
                <a:path w="2932" h="2932" extrusionOk="0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0E293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6" name="Shape 376"/>
            <p:cNvSpPr/>
            <p:nvPr/>
          </p:nvSpPr>
          <p:spPr>
            <a:xfrm>
              <a:off x="654525" y="4708150"/>
              <a:ext cx="47025" cy="47025"/>
            </a:xfrm>
            <a:custGeom>
              <a:avLst/>
              <a:gdLst/>
              <a:ahLst/>
              <a:cxnLst/>
              <a:rect l="0" t="0" r="0" b="0"/>
              <a:pathLst>
                <a:path w="1881" h="1881" extrusionOk="0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rgbClr val="0E293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7" name="Shape 377"/>
            <p:cNvSpPr/>
            <p:nvPr/>
          </p:nvSpPr>
          <p:spPr>
            <a:xfrm>
              <a:off x="581250" y="4634875"/>
              <a:ext cx="47050" cy="47050"/>
            </a:xfrm>
            <a:custGeom>
              <a:avLst/>
              <a:gdLst/>
              <a:ahLst/>
              <a:cxnLst/>
              <a:rect l="0" t="0" r="0" b="0"/>
              <a:pathLst>
                <a:path w="1882" h="1882" extrusionOk="0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0E293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378" name="Shape 378"/>
          <p:cNvSpPr/>
          <p:nvPr/>
        </p:nvSpPr>
        <p:spPr>
          <a:xfrm>
            <a:off x="2657037" y="2114501"/>
            <a:ext cx="260931" cy="249145"/>
          </a:xfrm>
          <a:custGeom>
            <a:avLst/>
            <a:gdLst/>
            <a:ahLst/>
            <a:cxnLst/>
            <a:rect l="0" t="0" r="0" b="0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9" name="Shape 379"/>
          <p:cNvSpPr/>
          <p:nvPr/>
        </p:nvSpPr>
        <p:spPr>
          <a:xfrm rot="2327381">
            <a:off x="1220785" y="1598881"/>
            <a:ext cx="443468" cy="423387"/>
          </a:xfrm>
          <a:custGeom>
            <a:avLst/>
            <a:gdLst/>
            <a:ahLst/>
            <a:cxnLst/>
            <a:rect l="0" t="0" r="0" b="0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80" name="Shape 380"/>
          <p:cNvSpPr/>
          <p:nvPr/>
        </p:nvSpPr>
        <p:spPr>
          <a:xfrm rot="2327012">
            <a:off x="2870272" y="1771645"/>
            <a:ext cx="183443" cy="175129"/>
          </a:xfrm>
          <a:custGeom>
            <a:avLst/>
            <a:gdLst/>
            <a:ahLst/>
            <a:cxnLst/>
            <a:rect l="0" t="0" r="0" b="0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840079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Shape 385"/>
          <p:cNvSpPr txBox="1">
            <a:spLocks noGrp="1"/>
          </p:cNvSpPr>
          <p:nvPr>
            <p:ph type="body" idx="1"/>
          </p:nvPr>
        </p:nvSpPr>
        <p:spPr>
          <a:xfrm>
            <a:off x="1734000" y="2414450"/>
            <a:ext cx="2667300" cy="2663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 dirty="0" smtClean="0"/>
              <a:t>Mexico un pais para comerzelo</a:t>
            </a:r>
            <a:r>
              <a:rPr lang="en" dirty="0" smtClean="0"/>
              <a:t>.</a:t>
            </a:r>
            <a:endParaRPr lang="en" dirty="0"/>
          </a:p>
        </p:txBody>
      </p:sp>
      <p:sp>
        <p:nvSpPr>
          <p:cNvPr id="386" name="Shape 386"/>
          <p:cNvSpPr txBox="1">
            <a:spLocks noGrp="1"/>
          </p:cNvSpPr>
          <p:nvPr>
            <p:ph type="title"/>
          </p:nvPr>
        </p:nvSpPr>
        <p:spPr>
          <a:xfrm>
            <a:off x="1732700" y="1735600"/>
            <a:ext cx="4944300" cy="645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/>
              <a:t>Gastronomia</a:t>
            </a:r>
            <a:endParaRPr lang="en" dirty="0"/>
          </a:p>
        </p:txBody>
      </p:sp>
      <p:sp>
        <p:nvSpPr>
          <p:cNvPr id="387" name="Shape 387"/>
          <p:cNvSpPr txBox="1">
            <a:spLocks noGrp="1"/>
          </p:cNvSpPr>
          <p:nvPr>
            <p:ph type="body" idx="2"/>
          </p:nvPr>
        </p:nvSpPr>
        <p:spPr>
          <a:xfrm>
            <a:off x="4562087" y="2414450"/>
            <a:ext cx="2667300" cy="2663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lang="en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Shape 392"/>
          <p:cNvSpPr txBox="1">
            <a:spLocks noGrp="1"/>
          </p:cNvSpPr>
          <p:nvPr>
            <p:ph type="title"/>
          </p:nvPr>
        </p:nvSpPr>
        <p:spPr>
          <a:xfrm>
            <a:off x="1732700" y="1735600"/>
            <a:ext cx="4944300" cy="645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/>
              <a:t>Cultural Note</a:t>
            </a:r>
            <a:endParaRPr lang="en" dirty="0"/>
          </a:p>
        </p:txBody>
      </p:sp>
      <p:sp>
        <p:nvSpPr>
          <p:cNvPr id="393" name="Shape 393"/>
          <p:cNvSpPr txBox="1">
            <a:spLocks noGrp="1"/>
          </p:cNvSpPr>
          <p:nvPr>
            <p:ph type="body" idx="1"/>
          </p:nvPr>
        </p:nvSpPr>
        <p:spPr>
          <a:xfrm>
            <a:off x="1732700" y="2380900"/>
            <a:ext cx="2176800" cy="2544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buNone/>
            </a:pPr>
            <a:r>
              <a:rPr lang="en-US" b="1" dirty="0"/>
              <a:t>https://www.youtube.com/watch?v=tovOu_YT3NY</a:t>
            </a:r>
            <a:r>
              <a:rPr lang="en" dirty="0" smtClean="0"/>
              <a:t>.</a:t>
            </a:r>
            <a:endParaRPr lang="en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Shape 407"/>
          <p:cNvSpPr txBox="1">
            <a:spLocks noGrp="1"/>
          </p:cNvSpPr>
          <p:nvPr>
            <p:ph type="title" idx="4294967295"/>
          </p:nvPr>
        </p:nvSpPr>
        <p:spPr>
          <a:xfrm>
            <a:off x="400050" y="1543050"/>
            <a:ext cx="2695500" cy="3238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800" b="1"/>
              <a:t>Want big impact?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800" b="1">
                <a:solidFill>
                  <a:srgbClr val="0E293C"/>
                </a:solidFill>
              </a:rPr>
              <a:t>Use big image.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" y="525030"/>
            <a:ext cx="7505695" cy="449377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Brainstorm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Good and Bad of technology-</a:t>
            </a:r>
          </a:p>
          <a:p>
            <a:r>
              <a:rPr lang="en-US" dirty="0" smtClean="0"/>
              <a:t>Con </a:t>
            </a:r>
            <a:r>
              <a:rPr lang="en-US" dirty="0" err="1" smtClean="0"/>
              <a:t>tu</a:t>
            </a:r>
            <a:r>
              <a:rPr lang="en-US" dirty="0" smtClean="0"/>
              <a:t> </a:t>
            </a:r>
            <a:r>
              <a:rPr lang="en-US" dirty="0" err="1" smtClean="0"/>
              <a:t>companero</a:t>
            </a:r>
            <a:r>
              <a:rPr lang="en-US" dirty="0" smtClean="0"/>
              <a:t> </a:t>
            </a:r>
            <a:r>
              <a:rPr lang="en-US" dirty="0" err="1" smtClean="0"/>
              <a:t>identifica</a:t>
            </a:r>
            <a:r>
              <a:rPr lang="en-US" dirty="0" smtClean="0"/>
              <a:t> </a:t>
            </a:r>
            <a:r>
              <a:rPr lang="en-US" dirty="0" err="1" smtClean="0"/>
              <a:t>los</a:t>
            </a:r>
            <a:r>
              <a:rPr lang="en-US" dirty="0" smtClean="0"/>
              <a:t> </a:t>
            </a:r>
            <a:r>
              <a:rPr lang="en-US" dirty="0" err="1" smtClean="0"/>
              <a:t>aspectos</a:t>
            </a:r>
            <a:r>
              <a:rPr lang="en-US" dirty="0" smtClean="0"/>
              <a:t> </a:t>
            </a:r>
            <a:r>
              <a:rPr lang="en-US" dirty="0" err="1" smtClean="0"/>
              <a:t>negativos</a:t>
            </a:r>
            <a:r>
              <a:rPr lang="en-US" dirty="0" smtClean="0"/>
              <a:t> y </a:t>
            </a:r>
            <a:r>
              <a:rPr lang="en-US" dirty="0" err="1" smtClean="0"/>
              <a:t>los</a:t>
            </a:r>
            <a:r>
              <a:rPr lang="en-US" dirty="0" smtClean="0"/>
              <a:t> </a:t>
            </a:r>
            <a:r>
              <a:rPr lang="en-US" dirty="0" err="1" smtClean="0"/>
              <a:t>aspectos</a:t>
            </a:r>
            <a:r>
              <a:rPr lang="en-US" dirty="0" smtClean="0"/>
              <a:t> </a:t>
            </a:r>
            <a:r>
              <a:rPr lang="en-US" dirty="0" err="1" smtClean="0"/>
              <a:t>positivos</a:t>
            </a:r>
            <a:r>
              <a:rPr lang="en-US" dirty="0" smtClean="0"/>
              <a:t> de la </a:t>
            </a:r>
            <a:r>
              <a:rPr lang="en-US" dirty="0" err="1" smtClean="0"/>
              <a:t>tecnologia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88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Shape 413"/>
          <p:cNvSpPr txBox="1">
            <a:spLocks noGrp="1"/>
          </p:cNvSpPr>
          <p:nvPr>
            <p:ph type="title" idx="4294967295"/>
          </p:nvPr>
        </p:nvSpPr>
        <p:spPr>
          <a:xfrm>
            <a:off x="1732700" y="3259599"/>
            <a:ext cx="5790318" cy="1260445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en-US" sz="2800" dirty="0"/>
              <a:t>https://www.bing.com/videos/search?q=careers+that+technology+will+replace+video&amp;view=detail&amp;mid=F66887F5BA900DAC62F0F66887F5BA900DAC62F0&amp;FORM=VIRE</a:t>
            </a:r>
            <a:endParaRPr lang="en" sz="28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Shape 445"/>
          <p:cNvSpPr txBox="1">
            <a:spLocks noGrp="1"/>
          </p:cNvSpPr>
          <p:nvPr>
            <p:ph type="ctrTitle" idx="4294967295"/>
          </p:nvPr>
        </p:nvSpPr>
        <p:spPr>
          <a:xfrm>
            <a:off x="685800" y="571799"/>
            <a:ext cx="7772400" cy="8948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4800" b="1">
                <a:solidFill>
                  <a:srgbClr val="00E1C6"/>
                </a:solidFill>
                <a:latin typeface="Muli"/>
                <a:ea typeface="Muli"/>
                <a:cs typeface="Muli"/>
                <a:sym typeface="Muli"/>
              </a:rPr>
              <a:t>89,526,124$</a:t>
            </a:r>
          </a:p>
        </p:txBody>
      </p:sp>
      <p:sp>
        <p:nvSpPr>
          <p:cNvPr id="446" name="Shape 446"/>
          <p:cNvSpPr txBox="1">
            <a:spLocks noGrp="1"/>
          </p:cNvSpPr>
          <p:nvPr>
            <p:ph type="subTitle" idx="4294967295"/>
          </p:nvPr>
        </p:nvSpPr>
        <p:spPr>
          <a:xfrm>
            <a:off x="685800" y="1182708"/>
            <a:ext cx="7772400" cy="46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That’s a lot of money</a:t>
            </a:r>
          </a:p>
        </p:txBody>
      </p:sp>
      <p:sp>
        <p:nvSpPr>
          <p:cNvPr id="447" name="Shape 447"/>
          <p:cNvSpPr txBox="1">
            <a:spLocks noGrp="1"/>
          </p:cNvSpPr>
          <p:nvPr>
            <p:ph type="ctrTitle" idx="4294967295"/>
          </p:nvPr>
        </p:nvSpPr>
        <p:spPr>
          <a:xfrm>
            <a:off x="685800" y="3505499"/>
            <a:ext cx="7772400" cy="8948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4800" b="1">
                <a:solidFill>
                  <a:srgbClr val="3292E1"/>
                </a:solidFill>
                <a:latin typeface="Muli"/>
                <a:ea typeface="Muli"/>
                <a:cs typeface="Muli"/>
                <a:sym typeface="Muli"/>
              </a:rPr>
              <a:t>100%</a:t>
            </a:r>
          </a:p>
        </p:txBody>
      </p:sp>
      <p:sp>
        <p:nvSpPr>
          <p:cNvPr id="448" name="Shape 448"/>
          <p:cNvSpPr txBox="1">
            <a:spLocks noGrp="1"/>
          </p:cNvSpPr>
          <p:nvPr>
            <p:ph type="subTitle" idx="4294967295"/>
          </p:nvPr>
        </p:nvSpPr>
        <p:spPr>
          <a:xfrm>
            <a:off x="685800" y="4116408"/>
            <a:ext cx="7772400" cy="46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Total success!</a:t>
            </a:r>
          </a:p>
        </p:txBody>
      </p:sp>
      <p:sp>
        <p:nvSpPr>
          <p:cNvPr id="449" name="Shape 449"/>
          <p:cNvSpPr txBox="1">
            <a:spLocks noGrp="1"/>
          </p:cNvSpPr>
          <p:nvPr>
            <p:ph type="ctrTitle" idx="4294967295"/>
          </p:nvPr>
        </p:nvSpPr>
        <p:spPr>
          <a:xfrm>
            <a:off x="685800" y="2038649"/>
            <a:ext cx="7772400" cy="8948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4800" b="1">
                <a:latin typeface="Muli"/>
                <a:ea typeface="Muli"/>
                <a:cs typeface="Muli"/>
                <a:sym typeface="Muli"/>
              </a:rPr>
              <a:t>185,244 users</a:t>
            </a:r>
          </a:p>
        </p:txBody>
      </p:sp>
      <p:sp>
        <p:nvSpPr>
          <p:cNvPr id="450" name="Shape 450"/>
          <p:cNvSpPr txBox="1">
            <a:spLocks noGrp="1"/>
          </p:cNvSpPr>
          <p:nvPr>
            <p:ph type="subTitle" idx="4294967295"/>
          </p:nvPr>
        </p:nvSpPr>
        <p:spPr>
          <a:xfrm>
            <a:off x="685800" y="2649558"/>
            <a:ext cx="7772400" cy="46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And a lot of users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811" y="318858"/>
            <a:ext cx="6106377" cy="433448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5640" y="2110085"/>
            <a:ext cx="833272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Reading:</a:t>
            </a:r>
          </a:p>
          <a:p>
            <a:pPr algn="ctr"/>
            <a:r>
              <a:rPr lang="en-US" sz="4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Uruguay y </a:t>
            </a:r>
            <a:r>
              <a:rPr lang="en-US" sz="40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su</a:t>
            </a:r>
            <a:r>
              <a:rPr lang="en-US" sz="4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avance</a:t>
            </a:r>
            <a:r>
              <a:rPr lang="en-US" sz="4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tecnologico</a:t>
            </a:r>
            <a:endParaRPr lang="en-US" sz="40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grpSp>
        <p:nvGrpSpPr>
          <p:cNvPr id="3" name="Shape 818"/>
          <p:cNvGrpSpPr/>
          <p:nvPr/>
        </p:nvGrpSpPr>
        <p:grpSpPr>
          <a:xfrm>
            <a:off x="405640" y="368496"/>
            <a:ext cx="742724" cy="504340"/>
            <a:chOff x="3972400" y="4996350"/>
            <a:chExt cx="381000" cy="442675"/>
          </a:xfrm>
        </p:grpSpPr>
        <p:sp>
          <p:nvSpPr>
            <p:cNvPr id="4" name="Shape 819"/>
            <p:cNvSpPr/>
            <p:nvPr/>
          </p:nvSpPr>
          <p:spPr>
            <a:xfrm>
              <a:off x="4157400" y="4996350"/>
              <a:ext cx="86725" cy="103200"/>
            </a:xfrm>
            <a:custGeom>
              <a:avLst/>
              <a:gdLst/>
              <a:ahLst/>
              <a:cxnLst/>
              <a:rect l="0" t="0" r="0" b="0"/>
              <a:pathLst>
                <a:path w="3469" h="4128" extrusionOk="0">
                  <a:moveTo>
                    <a:pt x="3395" y="0"/>
                  </a:moveTo>
                  <a:lnTo>
                    <a:pt x="3029" y="98"/>
                  </a:lnTo>
                  <a:lnTo>
                    <a:pt x="2638" y="195"/>
                  </a:lnTo>
                  <a:lnTo>
                    <a:pt x="2149" y="342"/>
                  </a:lnTo>
                  <a:lnTo>
                    <a:pt x="1661" y="537"/>
                  </a:lnTo>
                  <a:lnTo>
                    <a:pt x="1392" y="659"/>
                  </a:lnTo>
                  <a:lnTo>
                    <a:pt x="1148" y="806"/>
                  </a:lnTo>
                  <a:lnTo>
                    <a:pt x="904" y="953"/>
                  </a:lnTo>
                  <a:lnTo>
                    <a:pt x="684" y="1124"/>
                  </a:lnTo>
                  <a:lnTo>
                    <a:pt x="489" y="1319"/>
                  </a:lnTo>
                  <a:lnTo>
                    <a:pt x="318" y="1514"/>
                  </a:lnTo>
                  <a:lnTo>
                    <a:pt x="196" y="1710"/>
                  </a:lnTo>
                  <a:lnTo>
                    <a:pt x="98" y="1929"/>
                  </a:lnTo>
                  <a:lnTo>
                    <a:pt x="49" y="2149"/>
                  </a:lnTo>
                  <a:lnTo>
                    <a:pt x="0" y="2369"/>
                  </a:lnTo>
                  <a:lnTo>
                    <a:pt x="0" y="2589"/>
                  </a:lnTo>
                  <a:lnTo>
                    <a:pt x="25" y="2784"/>
                  </a:lnTo>
                  <a:lnTo>
                    <a:pt x="49" y="2980"/>
                  </a:lnTo>
                  <a:lnTo>
                    <a:pt x="98" y="3175"/>
                  </a:lnTo>
                  <a:lnTo>
                    <a:pt x="220" y="3517"/>
                  </a:lnTo>
                  <a:lnTo>
                    <a:pt x="342" y="3786"/>
                  </a:lnTo>
                  <a:lnTo>
                    <a:pt x="489" y="4030"/>
                  </a:lnTo>
                  <a:lnTo>
                    <a:pt x="757" y="4079"/>
                  </a:lnTo>
                  <a:lnTo>
                    <a:pt x="1050" y="4103"/>
                  </a:lnTo>
                  <a:lnTo>
                    <a:pt x="1392" y="4128"/>
                  </a:lnTo>
                  <a:lnTo>
                    <a:pt x="1588" y="4103"/>
                  </a:lnTo>
                  <a:lnTo>
                    <a:pt x="1808" y="4079"/>
                  </a:lnTo>
                  <a:lnTo>
                    <a:pt x="2003" y="4030"/>
                  </a:lnTo>
                  <a:lnTo>
                    <a:pt x="2198" y="3957"/>
                  </a:lnTo>
                  <a:lnTo>
                    <a:pt x="2394" y="3859"/>
                  </a:lnTo>
                  <a:lnTo>
                    <a:pt x="2589" y="3737"/>
                  </a:lnTo>
                  <a:lnTo>
                    <a:pt x="2760" y="3590"/>
                  </a:lnTo>
                  <a:lnTo>
                    <a:pt x="2931" y="3395"/>
                  </a:lnTo>
                  <a:lnTo>
                    <a:pt x="3053" y="3175"/>
                  </a:lnTo>
                  <a:lnTo>
                    <a:pt x="3175" y="2931"/>
                  </a:lnTo>
                  <a:lnTo>
                    <a:pt x="3273" y="2662"/>
                  </a:lnTo>
                  <a:lnTo>
                    <a:pt x="3346" y="2394"/>
                  </a:lnTo>
                  <a:lnTo>
                    <a:pt x="3395" y="2125"/>
                  </a:lnTo>
                  <a:lnTo>
                    <a:pt x="3419" y="1832"/>
                  </a:lnTo>
                  <a:lnTo>
                    <a:pt x="3468" y="1294"/>
                  </a:lnTo>
                  <a:lnTo>
                    <a:pt x="3468" y="782"/>
                  </a:lnTo>
                  <a:lnTo>
                    <a:pt x="3444" y="391"/>
                  </a:lnTo>
                  <a:lnTo>
                    <a:pt x="33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" name="Shape 820"/>
            <p:cNvSpPr/>
            <p:nvPr/>
          </p:nvSpPr>
          <p:spPr>
            <a:xfrm>
              <a:off x="3972400" y="5048250"/>
              <a:ext cx="381000" cy="390775"/>
            </a:xfrm>
            <a:custGeom>
              <a:avLst/>
              <a:gdLst/>
              <a:ahLst/>
              <a:cxnLst/>
              <a:rect l="0" t="0" r="0" b="0"/>
              <a:pathLst>
                <a:path w="15240" h="15631" extrusionOk="0">
                  <a:moveTo>
                    <a:pt x="4689" y="3810"/>
                  </a:moveTo>
                  <a:lnTo>
                    <a:pt x="4787" y="3834"/>
                  </a:lnTo>
                  <a:lnTo>
                    <a:pt x="4860" y="3908"/>
                  </a:lnTo>
                  <a:lnTo>
                    <a:pt x="4885" y="4005"/>
                  </a:lnTo>
                  <a:lnTo>
                    <a:pt x="4885" y="4103"/>
                  </a:lnTo>
                  <a:lnTo>
                    <a:pt x="4836" y="4176"/>
                  </a:lnTo>
                  <a:lnTo>
                    <a:pt x="4787" y="4250"/>
                  </a:lnTo>
                  <a:lnTo>
                    <a:pt x="4689" y="4298"/>
                  </a:lnTo>
                  <a:lnTo>
                    <a:pt x="4421" y="4347"/>
                  </a:lnTo>
                  <a:lnTo>
                    <a:pt x="4176" y="4421"/>
                  </a:lnTo>
                  <a:lnTo>
                    <a:pt x="3957" y="4518"/>
                  </a:lnTo>
                  <a:lnTo>
                    <a:pt x="3737" y="4640"/>
                  </a:lnTo>
                  <a:lnTo>
                    <a:pt x="3566" y="4787"/>
                  </a:lnTo>
                  <a:lnTo>
                    <a:pt x="3395" y="4933"/>
                  </a:lnTo>
                  <a:lnTo>
                    <a:pt x="3248" y="5080"/>
                  </a:lnTo>
                  <a:lnTo>
                    <a:pt x="3102" y="5251"/>
                  </a:lnTo>
                  <a:lnTo>
                    <a:pt x="3004" y="5422"/>
                  </a:lnTo>
                  <a:lnTo>
                    <a:pt x="2882" y="5617"/>
                  </a:lnTo>
                  <a:lnTo>
                    <a:pt x="2735" y="5984"/>
                  </a:lnTo>
                  <a:lnTo>
                    <a:pt x="2613" y="6374"/>
                  </a:lnTo>
                  <a:lnTo>
                    <a:pt x="2516" y="6765"/>
                  </a:lnTo>
                  <a:lnTo>
                    <a:pt x="2491" y="6838"/>
                  </a:lnTo>
                  <a:lnTo>
                    <a:pt x="2442" y="6912"/>
                  </a:lnTo>
                  <a:lnTo>
                    <a:pt x="2369" y="6936"/>
                  </a:lnTo>
                  <a:lnTo>
                    <a:pt x="2296" y="6961"/>
                  </a:lnTo>
                  <a:lnTo>
                    <a:pt x="2247" y="6961"/>
                  </a:lnTo>
                  <a:lnTo>
                    <a:pt x="2149" y="6912"/>
                  </a:lnTo>
                  <a:lnTo>
                    <a:pt x="2076" y="6863"/>
                  </a:lnTo>
                  <a:lnTo>
                    <a:pt x="2052" y="6765"/>
                  </a:lnTo>
                  <a:lnTo>
                    <a:pt x="2052" y="6668"/>
                  </a:lnTo>
                  <a:lnTo>
                    <a:pt x="2100" y="6374"/>
                  </a:lnTo>
                  <a:lnTo>
                    <a:pt x="2174" y="6106"/>
                  </a:lnTo>
                  <a:lnTo>
                    <a:pt x="2271" y="5837"/>
                  </a:lnTo>
                  <a:lnTo>
                    <a:pt x="2369" y="5593"/>
                  </a:lnTo>
                  <a:lnTo>
                    <a:pt x="2491" y="5349"/>
                  </a:lnTo>
                  <a:lnTo>
                    <a:pt x="2613" y="5129"/>
                  </a:lnTo>
                  <a:lnTo>
                    <a:pt x="2760" y="4933"/>
                  </a:lnTo>
                  <a:lnTo>
                    <a:pt x="2906" y="4738"/>
                  </a:lnTo>
                  <a:lnTo>
                    <a:pt x="3077" y="4567"/>
                  </a:lnTo>
                  <a:lnTo>
                    <a:pt x="3248" y="4396"/>
                  </a:lnTo>
                  <a:lnTo>
                    <a:pt x="3444" y="4250"/>
                  </a:lnTo>
                  <a:lnTo>
                    <a:pt x="3663" y="4128"/>
                  </a:lnTo>
                  <a:lnTo>
                    <a:pt x="3883" y="4030"/>
                  </a:lnTo>
                  <a:lnTo>
                    <a:pt x="4103" y="3932"/>
                  </a:lnTo>
                  <a:lnTo>
                    <a:pt x="4347" y="3859"/>
                  </a:lnTo>
                  <a:lnTo>
                    <a:pt x="4616" y="3810"/>
                  </a:lnTo>
                  <a:close/>
                  <a:moveTo>
                    <a:pt x="6374" y="0"/>
                  </a:moveTo>
                  <a:lnTo>
                    <a:pt x="6008" y="293"/>
                  </a:lnTo>
                  <a:lnTo>
                    <a:pt x="6301" y="953"/>
                  </a:lnTo>
                  <a:lnTo>
                    <a:pt x="7083" y="2687"/>
                  </a:lnTo>
                  <a:lnTo>
                    <a:pt x="6619" y="2662"/>
                  </a:lnTo>
                  <a:lnTo>
                    <a:pt x="6179" y="2638"/>
                  </a:lnTo>
                  <a:lnTo>
                    <a:pt x="5373" y="2516"/>
                  </a:lnTo>
                  <a:lnTo>
                    <a:pt x="4592" y="2516"/>
                  </a:lnTo>
                  <a:lnTo>
                    <a:pt x="4421" y="2540"/>
                  </a:lnTo>
                  <a:lnTo>
                    <a:pt x="4225" y="2589"/>
                  </a:lnTo>
                  <a:lnTo>
                    <a:pt x="4030" y="2662"/>
                  </a:lnTo>
                  <a:lnTo>
                    <a:pt x="3834" y="2735"/>
                  </a:lnTo>
                  <a:lnTo>
                    <a:pt x="3419" y="2955"/>
                  </a:lnTo>
                  <a:lnTo>
                    <a:pt x="3004" y="3175"/>
                  </a:lnTo>
                  <a:lnTo>
                    <a:pt x="2638" y="3444"/>
                  </a:lnTo>
                  <a:lnTo>
                    <a:pt x="2271" y="3712"/>
                  </a:lnTo>
                  <a:lnTo>
                    <a:pt x="1929" y="4030"/>
                  </a:lnTo>
                  <a:lnTo>
                    <a:pt x="1612" y="4347"/>
                  </a:lnTo>
                  <a:lnTo>
                    <a:pt x="1319" y="4689"/>
                  </a:lnTo>
                  <a:lnTo>
                    <a:pt x="1075" y="5056"/>
                  </a:lnTo>
                  <a:lnTo>
                    <a:pt x="830" y="5446"/>
                  </a:lnTo>
                  <a:lnTo>
                    <a:pt x="611" y="5862"/>
                  </a:lnTo>
                  <a:lnTo>
                    <a:pt x="440" y="6301"/>
                  </a:lnTo>
                  <a:lnTo>
                    <a:pt x="293" y="6741"/>
                  </a:lnTo>
                  <a:lnTo>
                    <a:pt x="171" y="7205"/>
                  </a:lnTo>
                  <a:lnTo>
                    <a:pt x="73" y="7693"/>
                  </a:lnTo>
                  <a:lnTo>
                    <a:pt x="24" y="8206"/>
                  </a:lnTo>
                  <a:lnTo>
                    <a:pt x="0" y="8719"/>
                  </a:lnTo>
                  <a:lnTo>
                    <a:pt x="24" y="9256"/>
                  </a:lnTo>
                  <a:lnTo>
                    <a:pt x="73" y="9794"/>
                  </a:lnTo>
                  <a:lnTo>
                    <a:pt x="171" y="10307"/>
                  </a:lnTo>
                  <a:lnTo>
                    <a:pt x="293" y="10795"/>
                  </a:lnTo>
                  <a:lnTo>
                    <a:pt x="464" y="11308"/>
                  </a:lnTo>
                  <a:lnTo>
                    <a:pt x="659" y="11772"/>
                  </a:lnTo>
                  <a:lnTo>
                    <a:pt x="879" y="12236"/>
                  </a:lnTo>
                  <a:lnTo>
                    <a:pt x="1123" y="12676"/>
                  </a:lnTo>
                  <a:lnTo>
                    <a:pt x="1392" y="13091"/>
                  </a:lnTo>
                  <a:lnTo>
                    <a:pt x="1710" y="13506"/>
                  </a:lnTo>
                  <a:lnTo>
                    <a:pt x="2027" y="13872"/>
                  </a:lnTo>
                  <a:lnTo>
                    <a:pt x="2393" y="14239"/>
                  </a:lnTo>
                  <a:lnTo>
                    <a:pt x="2760" y="14581"/>
                  </a:lnTo>
                  <a:lnTo>
                    <a:pt x="3151" y="14874"/>
                  </a:lnTo>
                  <a:lnTo>
                    <a:pt x="3590" y="15167"/>
                  </a:lnTo>
                  <a:lnTo>
                    <a:pt x="4030" y="15411"/>
                  </a:lnTo>
                  <a:lnTo>
                    <a:pt x="4225" y="15509"/>
                  </a:lnTo>
                  <a:lnTo>
                    <a:pt x="4421" y="15582"/>
                  </a:lnTo>
                  <a:lnTo>
                    <a:pt x="4640" y="15631"/>
                  </a:lnTo>
                  <a:lnTo>
                    <a:pt x="5275" y="15631"/>
                  </a:lnTo>
                  <a:lnTo>
                    <a:pt x="5739" y="15558"/>
                  </a:lnTo>
                  <a:lnTo>
                    <a:pt x="6668" y="15362"/>
                  </a:lnTo>
                  <a:lnTo>
                    <a:pt x="7132" y="15289"/>
                  </a:lnTo>
                  <a:lnTo>
                    <a:pt x="7376" y="15264"/>
                  </a:lnTo>
                  <a:lnTo>
                    <a:pt x="7864" y="15264"/>
                  </a:lnTo>
                  <a:lnTo>
                    <a:pt x="8108" y="15289"/>
                  </a:lnTo>
                  <a:lnTo>
                    <a:pt x="8597" y="15362"/>
                  </a:lnTo>
                  <a:lnTo>
                    <a:pt x="9549" y="15558"/>
                  </a:lnTo>
                  <a:lnTo>
                    <a:pt x="9989" y="15606"/>
                  </a:lnTo>
                  <a:lnTo>
                    <a:pt x="10209" y="15631"/>
                  </a:lnTo>
                  <a:lnTo>
                    <a:pt x="10429" y="15631"/>
                  </a:lnTo>
                  <a:lnTo>
                    <a:pt x="10648" y="15606"/>
                  </a:lnTo>
                  <a:lnTo>
                    <a:pt x="10868" y="15558"/>
                  </a:lnTo>
                  <a:lnTo>
                    <a:pt x="11064" y="15484"/>
                  </a:lnTo>
                  <a:lnTo>
                    <a:pt x="11283" y="15387"/>
                  </a:lnTo>
                  <a:lnTo>
                    <a:pt x="11723" y="15142"/>
                  </a:lnTo>
                  <a:lnTo>
                    <a:pt x="12114" y="14849"/>
                  </a:lnTo>
                  <a:lnTo>
                    <a:pt x="12529" y="14532"/>
                  </a:lnTo>
                  <a:lnTo>
                    <a:pt x="12895" y="14214"/>
                  </a:lnTo>
                  <a:lnTo>
                    <a:pt x="13237" y="13848"/>
                  </a:lnTo>
                  <a:lnTo>
                    <a:pt x="13555" y="13457"/>
                  </a:lnTo>
                  <a:lnTo>
                    <a:pt x="13872" y="13066"/>
                  </a:lnTo>
                  <a:lnTo>
                    <a:pt x="14141" y="12651"/>
                  </a:lnTo>
                  <a:lnTo>
                    <a:pt x="14385" y="12212"/>
                  </a:lnTo>
                  <a:lnTo>
                    <a:pt x="14605" y="11748"/>
                  </a:lnTo>
                  <a:lnTo>
                    <a:pt x="14800" y="11283"/>
                  </a:lnTo>
                  <a:lnTo>
                    <a:pt x="14947" y="10795"/>
                  </a:lnTo>
                  <a:lnTo>
                    <a:pt x="15069" y="10282"/>
                  </a:lnTo>
                  <a:lnTo>
                    <a:pt x="15167" y="9769"/>
                  </a:lnTo>
                  <a:lnTo>
                    <a:pt x="15216" y="9256"/>
                  </a:lnTo>
                  <a:lnTo>
                    <a:pt x="15240" y="8719"/>
                  </a:lnTo>
                  <a:lnTo>
                    <a:pt x="15216" y="8182"/>
                  </a:lnTo>
                  <a:lnTo>
                    <a:pt x="15167" y="7669"/>
                  </a:lnTo>
                  <a:lnTo>
                    <a:pt x="15069" y="7180"/>
                  </a:lnTo>
                  <a:lnTo>
                    <a:pt x="14947" y="6692"/>
                  </a:lnTo>
                  <a:lnTo>
                    <a:pt x="14776" y="6252"/>
                  </a:lnTo>
                  <a:lnTo>
                    <a:pt x="14605" y="5813"/>
                  </a:lnTo>
                  <a:lnTo>
                    <a:pt x="14385" y="5398"/>
                  </a:lnTo>
                  <a:lnTo>
                    <a:pt x="14141" y="5007"/>
                  </a:lnTo>
                  <a:lnTo>
                    <a:pt x="13848" y="4616"/>
                  </a:lnTo>
                  <a:lnTo>
                    <a:pt x="13555" y="4274"/>
                  </a:lnTo>
                  <a:lnTo>
                    <a:pt x="13213" y="3957"/>
                  </a:lnTo>
                  <a:lnTo>
                    <a:pt x="12871" y="3639"/>
                  </a:lnTo>
                  <a:lnTo>
                    <a:pt x="12505" y="3370"/>
                  </a:lnTo>
                  <a:lnTo>
                    <a:pt x="12089" y="3102"/>
                  </a:lnTo>
                  <a:lnTo>
                    <a:pt x="11674" y="2858"/>
                  </a:lnTo>
                  <a:lnTo>
                    <a:pt x="11259" y="2662"/>
                  </a:lnTo>
                  <a:lnTo>
                    <a:pt x="11064" y="2589"/>
                  </a:lnTo>
                  <a:lnTo>
                    <a:pt x="10893" y="2540"/>
                  </a:lnTo>
                  <a:lnTo>
                    <a:pt x="10697" y="2516"/>
                  </a:lnTo>
                  <a:lnTo>
                    <a:pt x="10526" y="2491"/>
                  </a:lnTo>
                  <a:lnTo>
                    <a:pt x="10111" y="2491"/>
                  </a:lnTo>
                  <a:lnTo>
                    <a:pt x="9696" y="2516"/>
                  </a:lnTo>
                  <a:lnTo>
                    <a:pt x="8841" y="2613"/>
                  </a:lnTo>
                  <a:lnTo>
                    <a:pt x="8426" y="2662"/>
                  </a:lnTo>
                  <a:lnTo>
                    <a:pt x="7986" y="2687"/>
                  </a:lnTo>
                  <a:lnTo>
                    <a:pt x="63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6075198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Shape 426"/>
          <p:cNvSpPr/>
          <p:nvPr/>
        </p:nvSpPr>
        <p:spPr>
          <a:xfrm>
            <a:off x="875675" y="1285876"/>
            <a:ext cx="7451645" cy="3549799"/>
          </a:xfrm>
          <a:custGeom>
            <a:avLst/>
            <a:gdLst/>
            <a:ahLst/>
            <a:cxnLst/>
            <a:rect l="0" t="0" r="0" b="0"/>
            <a:pathLst>
              <a:path w="285750" h="136125" extrusionOk="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27" name="Shape 427"/>
          <p:cNvSpPr txBox="1">
            <a:spLocks noGrp="1"/>
          </p:cNvSpPr>
          <p:nvPr>
            <p:ph type="title" idx="4294967295"/>
          </p:nvPr>
        </p:nvSpPr>
        <p:spPr>
          <a:xfrm>
            <a:off x="1504100" y="659275"/>
            <a:ext cx="4944300" cy="645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000" dirty="0" err="1" smtClean="0"/>
              <a:t>Cuales</a:t>
            </a:r>
            <a:r>
              <a:rPr lang="en" sz="3000" dirty="0" smtClean="0"/>
              <a:t> paises---</a:t>
            </a:r>
            <a:endParaRPr lang="en" sz="3000" dirty="0"/>
          </a:p>
        </p:txBody>
      </p:sp>
      <p:sp>
        <p:nvSpPr>
          <p:cNvPr id="428" name="Shape 428"/>
          <p:cNvSpPr/>
          <p:nvPr/>
        </p:nvSpPr>
        <p:spPr>
          <a:xfrm>
            <a:off x="2168025" y="2115131"/>
            <a:ext cx="701999" cy="202500"/>
          </a:xfrm>
          <a:prstGeom prst="wedgeRectCallout">
            <a:avLst>
              <a:gd name="adj1" fmla="val -21428"/>
              <a:gd name="adj2" fmla="val 84287"/>
            </a:avLst>
          </a:prstGeom>
          <a:solidFill>
            <a:srgbClr val="19BBD5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our office</a:t>
            </a:r>
          </a:p>
        </p:txBody>
      </p:sp>
      <p:sp>
        <p:nvSpPr>
          <p:cNvPr id="429" name="Shape 429"/>
          <p:cNvSpPr/>
          <p:nvPr/>
        </p:nvSpPr>
        <p:spPr>
          <a:xfrm>
            <a:off x="1504090" y="2317625"/>
            <a:ext cx="207070" cy="274370"/>
          </a:xfrm>
          <a:custGeom>
            <a:avLst/>
            <a:gdLst/>
            <a:ahLst/>
            <a:cxnLst/>
            <a:rect l="0" t="0" r="0" b="0"/>
            <a:pathLst>
              <a:path w="12018" h="15924" extrusionOk="0">
                <a:moveTo>
                  <a:pt x="6278" y="3444"/>
                </a:moveTo>
                <a:lnTo>
                  <a:pt x="6522" y="3493"/>
                </a:lnTo>
                <a:lnTo>
                  <a:pt x="6766" y="3542"/>
                </a:lnTo>
                <a:lnTo>
                  <a:pt x="7010" y="3639"/>
                </a:lnTo>
                <a:lnTo>
                  <a:pt x="7230" y="3737"/>
                </a:lnTo>
                <a:lnTo>
                  <a:pt x="7450" y="3883"/>
                </a:lnTo>
                <a:lnTo>
                  <a:pt x="7645" y="4030"/>
                </a:lnTo>
                <a:lnTo>
                  <a:pt x="7816" y="4201"/>
                </a:lnTo>
                <a:lnTo>
                  <a:pt x="7987" y="4372"/>
                </a:lnTo>
                <a:lnTo>
                  <a:pt x="8134" y="4567"/>
                </a:lnTo>
                <a:lnTo>
                  <a:pt x="8280" y="4787"/>
                </a:lnTo>
                <a:lnTo>
                  <a:pt x="8378" y="5007"/>
                </a:lnTo>
                <a:lnTo>
                  <a:pt x="8476" y="5251"/>
                </a:lnTo>
                <a:lnTo>
                  <a:pt x="8525" y="5495"/>
                </a:lnTo>
                <a:lnTo>
                  <a:pt x="8573" y="5740"/>
                </a:lnTo>
                <a:lnTo>
                  <a:pt x="8573" y="6008"/>
                </a:lnTo>
                <a:lnTo>
                  <a:pt x="8573" y="6277"/>
                </a:lnTo>
                <a:lnTo>
                  <a:pt x="8525" y="6521"/>
                </a:lnTo>
                <a:lnTo>
                  <a:pt x="8476" y="6765"/>
                </a:lnTo>
                <a:lnTo>
                  <a:pt x="8378" y="7010"/>
                </a:lnTo>
                <a:lnTo>
                  <a:pt x="8280" y="7229"/>
                </a:lnTo>
                <a:lnTo>
                  <a:pt x="8134" y="7449"/>
                </a:lnTo>
                <a:lnTo>
                  <a:pt x="7987" y="7645"/>
                </a:lnTo>
                <a:lnTo>
                  <a:pt x="7816" y="7816"/>
                </a:lnTo>
                <a:lnTo>
                  <a:pt x="7645" y="7987"/>
                </a:lnTo>
                <a:lnTo>
                  <a:pt x="7450" y="8133"/>
                </a:lnTo>
                <a:lnTo>
                  <a:pt x="7230" y="8280"/>
                </a:lnTo>
                <a:lnTo>
                  <a:pt x="7010" y="8377"/>
                </a:lnTo>
                <a:lnTo>
                  <a:pt x="6766" y="8475"/>
                </a:lnTo>
                <a:lnTo>
                  <a:pt x="6522" y="8524"/>
                </a:lnTo>
                <a:lnTo>
                  <a:pt x="6278" y="8573"/>
                </a:lnTo>
                <a:lnTo>
                  <a:pt x="5740" y="8573"/>
                </a:lnTo>
                <a:lnTo>
                  <a:pt x="5496" y="8524"/>
                </a:lnTo>
                <a:lnTo>
                  <a:pt x="5252" y="8475"/>
                </a:lnTo>
                <a:lnTo>
                  <a:pt x="5008" y="8377"/>
                </a:lnTo>
                <a:lnTo>
                  <a:pt x="4788" y="8280"/>
                </a:lnTo>
                <a:lnTo>
                  <a:pt x="4568" y="8133"/>
                </a:lnTo>
                <a:lnTo>
                  <a:pt x="4373" y="7987"/>
                </a:lnTo>
                <a:lnTo>
                  <a:pt x="4202" y="7816"/>
                </a:lnTo>
                <a:lnTo>
                  <a:pt x="4031" y="7645"/>
                </a:lnTo>
                <a:lnTo>
                  <a:pt x="3884" y="7449"/>
                </a:lnTo>
                <a:lnTo>
                  <a:pt x="3738" y="7229"/>
                </a:lnTo>
                <a:lnTo>
                  <a:pt x="3640" y="7010"/>
                </a:lnTo>
                <a:lnTo>
                  <a:pt x="3542" y="6765"/>
                </a:lnTo>
                <a:lnTo>
                  <a:pt x="3493" y="6521"/>
                </a:lnTo>
                <a:lnTo>
                  <a:pt x="3445" y="6277"/>
                </a:lnTo>
                <a:lnTo>
                  <a:pt x="3445" y="6008"/>
                </a:lnTo>
                <a:lnTo>
                  <a:pt x="3445" y="5740"/>
                </a:lnTo>
                <a:lnTo>
                  <a:pt x="3493" y="5495"/>
                </a:lnTo>
                <a:lnTo>
                  <a:pt x="3542" y="5251"/>
                </a:lnTo>
                <a:lnTo>
                  <a:pt x="3640" y="5007"/>
                </a:lnTo>
                <a:lnTo>
                  <a:pt x="3738" y="4787"/>
                </a:lnTo>
                <a:lnTo>
                  <a:pt x="3884" y="4567"/>
                </a:lnTo>
                <a:lnTo>
                  <a:pt x="4031" y="4372"/>
                </a:lnTo>
                <a:lnTo>
                  <a:pt x="4202" y="4201"/>
                </a:lnTo>
                <a:lnTo>
                  <a:pt x="4373" y="4030"/>
                </a:lnTo>
                <a:lnTo>
                  <a:pt x="4568" y="3883"/>
                </a:lnTo>
                <a:lnTo>
                  <a:pt x="4788" y="3737"/>
                </a:lnTo>
                <a:lnTo>
                  <a:pt x="5008" y="3639"/>
                </a:lnTo>
                <a:lnTo>
                  <a:pt x="5252" y="3542"/>
                </a:lnTo>
                <a:lnTo>
                  <a:pt x="5496" y="3493"/>
                </a:lnTo>
                <a:lnTo>
                  <a:pt x="5740" y="3444"/>
                </a:lnTo>
                <a:close/>
                <a:moveTo>
                  <a:pt x="5691" y="0"/>
                </a:moveTo>
                <a:lnTo>
                  <a:pt x="5398" y="25"/>
                </a:lnTo>
                <a:lnTo>
                  <a:pt x="5105" y="73"/>
                </a:lnTo>
                <a:lnTo>
                  <a:pt x="4788" y="122"/>
                </a:lnTo>
                <a:lnTo>
                  <a:pt x="4519" y="196"/>
                </a:lnTo>
                <a:lnTo>
                  <a:pt x="4226" y="269"/>
                </a:lnTo>
                <a:lnTo>
                  <a:pt x="3664" y="464"/>
                </a:lnTo>
                <a:lnTo>
                  <a:pt x="3152" y="733"/>
                </a:lnTo>
                <a:lnTo>
                  <a:pt x="2639" y="1026"/>
                </a:lnTo>
                <a:lnTo>
                  <a:pt x="2199" y="1368"/>
                </a:lnTo>
                <a:lnTo>
                  <a:pt x="1759" y="1759"/>
                </a:lnTo>
                <a:lnTo>
                  <a:pt x="1369" y="2198"/>
                </a:lnTo>
                <a:lnTo>
                  <a:pt x="1027" y="2638"/>
                </a:lnTo>
                <a:lnTo>
                  <a:pt x="734" y="3151"/>
                </a:lnTo>
                <a:lnTo>
                  <a:pt x="465" y="3664"/>
                </a:lnTo>
                <a:lnTo>
                  <a:pt x="270" y="4225"/>
                </a:lnTo>
                <a:lnTo>
                  <a:pt x="196" y="4518"/>
                </a:lnTo>
                <a:lnTo>
                  <a:pt x="123" y="4787"/>
                </a:lnTo>
                <a:lnTo>
                  <a:pt x="74" y="5105"/>
                </a:lnTo>
                <a:lnTo>
                  <a:pt x="25" y="5398"/>
                </a:lnTo>
                <a:lnTo>
                  <a:pt x="1" y="5691"/>
                </a:lnTo>
                <a:lnTo>
                  <a:pt x="1" y="6008"/>
                </a:lnTo>
                <a:lnTo>
                  <a:pt x="25" y="6448"/>
                </a:lnTo>
                <a:lnTo>
                  <a:pt x="74" y="6887"/>
                </a:lnTo>
                <a:lnTo>
                  <a:pt x="147" y="7352"/>
                </a:lnTo>
                <a:lnTo>
                  <a:pt x="270" y="7791"/>
                </a:lnTo>
                <a:lnTo>
                  <a:pt x="392" y="8231"/>
                </a:lnTo>
                <a:lnTo>
                  <a:pt x="563" y="8670"/>
                </a:lnTo>
                <a:lnTo>
                  <a:pt x="734" y="9110"/>
                </a:lnTo>
                <a:lnTo>
                  <a:pt x="929" y="9550"/>
                </a:lnTo>
                <a:lnTo>
                  <a:pt x="1149" y="9965"/>
                </a:lnTo>
                <a:lnTo>
                  <a:pt x="1393" y="10404"/>
                </a:lnTo>
                <a:lnTo>
                  <a:pt x="1906" y="11210"/>
                </a:lnTo>
                <a:lnTo>
                  <a:pt x="2443" y="11992"/>
                </a:lnTo>
                <a:lnTo>
                  <a:pt x="3005" y="12725"/>
                </a:lnTo>
                <a:lnTo>
                  <a:pt x="3567" y="13408"/>
                </a:lnTo>
                <a:lnTo>
                  <a:pt x="4104" y="14019"/>
                </a:lnTo>
                <a:lnTo>
                  <a:pt x="4617" y="14581"/>
                </a:lnTo>
                <a:lnTo>
                  <a:pt x="5081" y="15045"/>
                </a:lnTo>
                <a:lnTo>
                  <a:pt x="5740" y="15680"/>
                </a:lnTo>
                <a:lnTo>
                  <a:pt x="6009" y="15924"/>
                </a:lnTo>
                <a:lnTo>
                  <a:pt x="6278" y="15680"/>
                </a:lnTo>
                <a:lnTo>
                  <a:pt x="6937" y="15045"/>
                </a:lnTo>
                <a:lnTo>
                  <a:pt x="7401" y="14581"/>
                </a:lnTo>
                <a:lnTo>
                  <a:pt x="7914" y="14019"/>
                </a:lnTo>
                <a:lnTo>
                  <a:pt x="8451" y="13408"/>
                </a:lnTo>
                <a:lnTo>
                  <a:pt x="9013" y="12725"/>
                </a:lnTo>
                <a:lnTo>
                  <a:pt x="9575" y="11992"/>
                </a:lnTo>
                <a:lnTo>
                  <a:pt x="10112" y="11210"/>
                </a:lnTo>
                <a:lnTo>
                  <a:pt x="10625" y="10404"/>
                </a:lnTo>
                <a:lnTo>
                  <a:pt x="10869" y="9965"/>
                </a:lnTo>
                <a:lnTo>
                  <a:pt x="11089" y="9550"/>
                </a:lnTo>
                <a:lnTo>
                  <a:pt x="11284" y="9110"/>
                </a:lnTo>
                <a:lnTo>
                  <a:pt x="11455" y="8670"/>
                </a:lnTo>
                <a:lnTo>
                  <a:pt x="11626" y="8231"/>
                </a:lnTo>
                <a:lnTo>
                  <a:pt x="11748" y="7791"/>
                </a:lnTo>
                <a:lnTo>
                  <a:pt x="11871" y="7352"/>
                </a:lnTo>
                <a:lnTo>
                  <a:pt x="11944" y="6887"/>
                </a:lnTo>
                <a:lnTo>
                  <a:pt x="11993" y="6448"/>
                </a:lnTo>
                <a:lnTo>
                  <a:pt x="12017" y="6008"/>
                </a:lnTo>
                <a:lnTo>
                  <a:pt x="12017" y="5691"/>
                </a:lnTo>
                <a:lnTo>
                  <a:pt x="11993" y="5398"/>
                </a:lnTo>
                <a:lnTo>
                  <a:pt x="11944" y="5105"/>
                </a:lnTo>
                <a:lnTo>
                  <a:pt x="11895" y="4787"/>
                </a:lnTo>
                <a:lnTo>
                  <a:pt x="11822" y="4518"/>
                </a:lnTo>
                <a:lnTo>
                  <a:pt x="11748" y="4225"/>
                </a:lnTo>
                <a:lnTo>
                  <a:pt x="11553" y="3664"/>
                </a:lnTo>
                <a:lnTo>
                  <a:pt x="11284" y="3151"/>
                </a:lnTo>
                <a:lnTo>
                  <a:pt x="10991" y="2638"/>
                </a:lnTo>
                <a:lnTo>
                  <a:pt x="10649" y="2198"/>
                </a:lnTo>
                <a:lnTo>
                  <a:pt x="10259" y="1759"/>
                </a:lnTo>
                <a:lnTo>
                  <a:pt x="9819" y="1368"/>
                </a:lnTo>
                <a:lnTo>
                  <a:pt x="9379" y="1026"/>
                </a:lnTo>
                <a:lnTo>
                  <a:pt x="8866" y="733"/>
                </a:lnTo>
                <a:lnTo>
                  <a:pt x="8354" y="464"/>
                </a:lnTo>
                <a:lnTo>
                  <a:pt x="7792" y="269"/>
                </a:lnTo>
                <a:lnTo>
                  <a:pt x="7499" y="196"/>
                </a:lnTo>
                <a:lnTo>
                  <a:pt x="7230" y="122"/>
                </a:lnTo>
                <a:lnTo>
                  <a:pt x="6913" y="73"/>
                </a:lnTo>
                <a:lnTo>
                  <a:pt x="6620" y="25"/>
                </a:lnTo>
                <a:lnTo>
                  <a:pt x="6326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00E1C6"/>
              </a:solidFill>
            </a:endParaRPr>
          </a:p>
        </p:txBody>
      </p:sp>
      <p:sp>
        <p:nvSpPr>
          <p:cNvPr id="430" name="Shape 430"/>
          <p:cNvSpPr/>
          <p:nvPr/>
        </p:nvSpPr>
        <p:spPr>
          <a:xfrm>
            <a:off x="2970940" y="3632075"/>
            <a:ext cx="207070" cy="274370"/>
          </a:xfrm>
          <a:custGeom>
            <a:avLst/>
            <a:gdLst/>
            <a:ahLst/>
            <a:cxnLst/>
            <a:rect l="0" t="0" r="0" b="0"/>
            <a:pathLst>
              <a:path w="12018" h="15924" extrusionOk="0">
                <a:moveTo>
                  <a:pt x="6278" y="3444"/>
                </a:moveTo>
                <a:lnTo>
                  <a:pt x="6522" y="3493"/>
                </a:lnTo>
                <a:lnTo>
                  <a:pt x="6766" y="3542"/>
                </a:lnTo>
                <a:lnTo>
                  <a:pt x="7010" y="3639"/>
                </a:lnTo>
                <a:lnTo>
                  <a:pt x="7230" y="3737"/>
                </a:lnTo>
                <a:lnTo>
                  <a:pt x="7450" y="3883"/>
                </a:lnTo>
                <a:lnTo>
                  <a:pt x="7645" y="4030"/>
                </a:lnTo>
                <a:lnTo>
                  <a:pt x="7816" y="4201"/>
                </a:lnTo>
                <a:lnTo>
                  <a:pt x="7987" y="4372"/>
                </a:lnTo>
                <a:lnTo>
                  <a:pt x="8134" y="4567"/>
                </a:lnTo>
                <a:lnTo>
                  <a:pt x="8280" y="4787"/>
                </a:lnTo>
                <a:lnTo>
                  <a:pt x="8378" y="5007"/>
                </a:lnTo>
                <a:lnTo>
                  <a:pt x="8476" y="5251"/>
                </a:lnTo>
                <a:lnTo>
                  <a:pt x="8525" y="5495"/>
                </a:lnTo>
                <a:lnTo>
                  <a:pt x="8573" y="5740"/>
                </a:lnTo>
                <a:lnTo>
                  <a:pt x="8573" y="6008"/>
                </a:lnTo>
                <a:lnTo>
                  <a:pt x="8573" y="6277"/>
                </a:lnTo>
                <a:lnTo>
                  <a:pt x="8525" y="6521"/>
                </a:lnTo>
                <a:lnTo>
                  <a:pt x="8476" y="6765"/>
                </a:lnTo>
                <a:lnTo>
                  <a:pt x="8378" y="7010"/>
                </a:lnTo>
                <a:lnTo>
                  <a:pt x="8280" y="7229"/>
                </a:lnTo>
                <a:lnTo>
                  <a:pt x="8134" y="7449"/>
                </a:lnTo>
                <a:lnTo>
                  <a:pt x="7987" y="7645"/>
                </a:lnTo>
                <a:lnTo>
                  <a:pt x="7816" y="7816"/>
                </a:lnTo>
                <a:lnTo>
                  <a:pt x="7645" y="7987"/>
                </a:lnTo>
                <a:lnTo>
                  <a:pt x="7450" y="8133"/>
                </a:lnTo>
                <a:lnTo>
                  <a:pt x="7230" y="8280"/>
                </a:lnTo>
                <a:lnTo>
                  <a:pt x="7010" y="8377"/>
                </a:lnTo>
                <a:lnTo>
                  <a:pt x="6766" y="8475"/>
                </a:lnTo>
                <a:lnTo>
                  <a:pt x="6522" y="8524"/>
                </a:lnTo>
                <a:lnTo>
                  <a:pt x="6278" y="8573"/>
                </a:lnTo>
                <a:lnTo>
                  <a:pt x="5740" y="8573"/>
                </a:lnTo>
                <a:lnTo>
                  <a:pt x="5496" y="8524"/>
                </a:lnTo>
                <a:lnTo>
                  <a:pt x="5252" y="8475"/>
                </a:lnTo>
                <a:lnTo>
                  <a:pt x="5008" y="8377"/>
                </a:lnTo>
                <a:lnTo>
                  <a:pt x="4788" y="8280"/>
                </a:lnTo>
                <a:lnTo>
                  <a:pt x="4568" y="8133"/>
                </a:lnTo>
                <a:lnTo>
                  <a:pt x="4373" y="7987"/>
                </a:lnTo>
                <a:lnTo>
                  <a:pt x="4202" y="7816"/>
                </a:lnTo>
                <a:lnTo>
                  <a:pt x="4031" y="7645"/>
                </a:lnTo>
                <a:lnTo>
                  <a:pt x="3884" y="7449"/>
                </a:lnTo>
                <a:lnTo>
                  <a:pt x="3738" y="7229"/>
                </a:lnTo>
                <a:lnTo>
                  <a:pt x="3640" y="7010"/>
                </a:lnTo>
                <a:lnTo>
                  <a:pt x="3542" y="6765"/>
                </a:lnTo>
                <a:lnTo>
                  <a:pt x="3493" y="6521"/>
                </a:lnTo>
                <a:lnTo>
                  <a:pt x="3445" y="6277"/>
                </a:lnTo>
                <a:lnTo>
                  <a:pt x="3445" y="6008"/>
                </a:lnTo>
                <a:lnTo>
                  <a:pt x="3445" y="5740"/>
                </a:lnTo>
                <a:lnTo>
                  <a:pt x="3493" y="5495"/>
                </a:lnTo>
                <a:lnTo>
                  <a:pt x="3542" y="5251"/>
                </a:lnTo>
                <a:lnTo>
                  <a:pt x="3640" y="5007"/>
                </a:lnTo>
                <a:lnTo>
                  <a:pt x="3738" y="4787"/>
                </a:lnTo>
                <a:lnTo>
                  <a:pt x="3884" y="4567"/>
                </a:lnTo>
                <a:lnTo>
                  <a:pt x="4031" y="4372"/>
                </a:lnTo>
                <a:lnTo>
                  <a:pt x="4202" y="4201"/>
                </a:lnTo>
                <a:lnTo>
                  <a:pt x="4373" y="4030"/>
                </a:lnTo>
                <a:lnTo>
                  <a:pt x="4568" y="3883"/>
                </a:lnTo>
                <a:lnTo>
                  <a:pt x="4788" y="3737"/>
                </a:lnTo>
                <a:lnTo>
                  <a:pt x="5008" y="3639"/>
                </a:lnTo>
                <a:lnTo>
                  <a:pt x="5252" y="3542"/>
                </a:lnTo>
                <a:lnTo>
                  <a:pt x="5496" y="3493"/>
                </a:lnTo>
                <a:lnTo>
                  <a:pt x="5740" y="3444"/>
                </a:lnTo>
                <a:close/>
                <a:moveTo>
                  <a:pt x="5691" y="0"/>
                </a:moveTo>
                <a:lnTo>
                  <a:pt x="5398" y="25"/>
                </a:lnTo>
                <a:lnTo>
                  <a:pt x="5105" y="73"/>
                </a:lnTo>
                <a:lnTo>
                  <a:pt x="4788" y="122"/>
                </a:lnTo>
                <a:lnTo>
                  <a:pt x="4519" y="196"/>
                </a:lnTo>
                <a:lnTo>
                  <a:pt x="4226" y="269"/>
                </a:lnTo>
                <a:lnTo>
                  <a:pt x="3664" y="464"/>
                </a:lnTo>
                <a:lnTo>
                  <a:pt x="3152" y="733"/>
                </a:lnTo>
                <a:lnTo>
                  <a:pt x="2639" y="1026"/>
                </a:lnTo>
                <a:lnTo>
                  <a:pt x="2199" y="1368"/>
                </a:lnTo>
                <a:lnTo>
                  <a:pt x="1759" y="1759"/>
                </a:lnTo>
                <a:lnTo>
                  <a:pt x="1369" y="2198"/>
                </a:lnTo>
                <a:lnTo>
                  <a:pt x="1027" y="2638"/>
                </a:lnTo>
                <a:lnTo>
                  <a:pt x="734" y="3151"/>
                </a:lnTo>
                <a:lnTo>
                  <a:pt x="465" y="3664"/>
                </a:lnTo>
                <a:lnTo>
                  <a:pt x="270" y="4225"/>
                </a:lnTo>
                <a:lnTo>
                  <a:pt x="196" y="4518"/>
                </a:lnTo>
                <a:lnTo>
                  <a:pt x="123" y="4787"/>
                </a:lnTo>
                <a:lnTo>
                  <a:pt x="74" y="5105"/>
                </a:lnTo>
                <a:lnTo>
                  <a:pt x="25" y="5398"/>
                </a:lnTo>
                <a:lnTo>
                  <a:pt x="1" y="5691"/>
                </a:lnTo>
                <a:lnTo>
                  <a:pt x="1" y="6008"/>
                </a:lnTo>
                <a:lnTo>
                  <a:pt x="25" y="6448"/>
                </a:lnTo>
                <a:lnTo>
                  <a:pt x="74" y="6887"/>
                </a:lnTo>
                <a:lnTo>
                  <a:pt x="147" y="7352"/>
                </a:lnTo>
                <a:lnTo>
                  <a:pt x="270" y="7791"/>
                </a:lnTo>
                <a:lnTo>
                  <a:pt x="392" y="8231"/>
                </a:lnTo>
                <a:lnTo>
                  <a:pt x="563" y="8670"/>
                </a:lnTo>
                <a:lnTo>
                  <a:pt x="734" y="9110"/>
                </a:lnTo>
                <a:lnTo>
                  <a:pt x="929" y="9550"/>
                </a:lnTo>
                <a:lnTo>
                  <a:pt x="1149" y="9965"/>
                </a:lnTo>
                <a:lnTo>
                  <a:pt x="1393" y="10404"/>
                </a:lnTo>
                <a:lnTo>
                  <a:pt x="1906" y="11210"/>
                </a:lnTo>
                <a:lnTo>
                  <a:pt x="2443" y="11992"/>
                </a:lnTo>
                <a:lnTo>
                  <a:pt x="3005" y="12725"/>
                </a:lnTo>
                <a:lnTo>
                  <a:pt x="3567" y="13408"/>
                </a:lnTo>
                <a:lnTo>
                  <a:pt x="4104" y="14019"/>
                </a:lnTo>
                <a:lnTo>
                  <a:pt x="4617" y="14581"/>
                </a:lnTo>
                <a:lnTo>
                  <a:pt x="5081" y="15045"/>
                </a:lnTo>
                <a:lnTo>
                  <a:pt x="5740" y="15680"/>
                </a:lnTo>
                <a:lnTo>
                  <a:pt x="6009" y="15924"/>
                </a:lnTo>
                <a:lnTo>
                  <a:pt x="6278" y="15680"/>
                </a:lnTo>
                <a:lnTo>
                  <a:pt x="6937" y="15045"/>
                </a:lnTo>
                <a:lnTo>
                  <a:pt x="7401" y="14581"/>
                </a:lnTo>
                <a:lnTo>
                  <a:pt x="7914" y="14019"/>
                </a:lnTo>
                <a:lnTo>
                  <a:pt x="8451" y="13408"/>
                </a:lnTo>
                <a:lnTo>
                  <a:pt x="9013" y="12725"/>
                </a:lnTo>
                <a:lnTo>
                  <a:pt x="9575" y="11992"/>
                </a:lnTo>
                <a:lnTo>
                  <a:pt x="10112" y="11210"/>
                </a:lnTo>
                <a:lnTo>
                  <a:pt x="10625" y="10404"/>
                </a:lnTo>
                <a:lnTo>
                  <a:pt x="10869" y="9965"/>
                </a:lnTo>
                <a:lnTo>
                  <a:pt x="11089" y="9550"/>
                </a:lnTo>
                <a:lnTo>
                  <a:pt x="11284" y="9110"/>
                </a:lnTo>
                <a:lnTo>
                  <a:pt x="11455" y="8670"/>
                </a:lnTo>
                <a:lnTo>
                  <a:pt x="11626" y="8231"/>
                </a:lnTo>
                <a:lnTo>
                  <a:pt x="11748" y="7791"/>
                </a:lnTo>
                <a:lnTo>
                  <a:pt x="11871" y="7352"/>
                </a:lnTo>
                <a:lnTo>
                  <a:pt x="11944" y="6887"/>
                </a:lnTo>
                <a:lnTo>
                  <a:pt x="11993" y="6448"/>
                </a:lnTo>
                <a:lnTo>
                  <a:pt x="12017" y="6008"/>
                </a:lnTo>
                <a:lnTo>
                  <a:pt x="12017" y="5691"/>
                </a:lnTo>
                <a:lnTo>
                  <a:pt x="11993" y="5398"/>
                </a:lnTo>
                <a:lnTo>
                  <a:pt x="11944" y="5105"/>
                </a:lnTo>
                <a:lnTo>
                  <a:pt x="11895" y="4787"/>
                </a:lnTo>
                <a:lnTo>
                  <a:pt x="11822" y="4518"/>
                </a:lnTo>
                <a:lnTo>
                  <a:pt x="11748" y="4225"/>
                </a:lnTo>
                <a:lnTo>
                  <a:pt x="11553" y="3664"/>
                </a:lnTo>
                <a:lnTo>
                  <a:pt x="11284" y="3151"/>
                </a:lnTo>
                <a:lnTo>
                  <a:pt x="10991" y="2638"/>
                </a:lnTo>
                <a:lnTo>
                  <a:pt x="10649" y="2198"/>
                </a:lnTo>
                <a:lnTo>
                  <a:pt x="10259" y="1759"/>
                </a:lnTo>
                <a:lnTo>
                  <a:pt x="9819" y="1368"/>
                </a:lnTo>
                <a:lnTo>
                  <a:pt x="9379" y="1026"/>
                </a:lnTo>
                <a:lnTo>
                  <a:pt x="8866" y="733"/>
                </a:lnTo>
                <a:lnTo>
                  <a:pt x="8354" y="464"/>
                </a:lnTo>
                <a:lnTo>
                  <a:pt x="7792" y="269"/>
                </a:lnTo>
                <a:lnTo>
                  <a:pt x="7499" y="196"/>
                </a:lnTo>
                <a:lnTo>
                  <a:pt x="7230" y="122"/>
                </a:lnTo>
                <a:lnTo>
                  <a:pt x="6913" y="73"/>
                </a:lnTo>
                <a:lnTo>
                  <a:pt x="6620" y="25"/>
                </a:lnTo>
                <a:lnTo>
                  <a:pt x="6326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00E1C6"/>
              </a:solidFill>
            </a:endParaRPr>
          </a:p>
        </p:txBody>
      </p:sp>
      <p:sp>
        <p:nvSpPr>
          <p:cNvPr id="431" name="Shape 431"/>
          <p:cNvSpPr/>
          <p:nvPr/>
        </p:nvSpPr>
        <p:spPr>
          <a:xfrm>
            <a:off x="3923441" y="2043250"/>
            <a:ext cx="207070" cy="274370"/>
          </a:xfrm>
          <a:custGeom>
            <a:avLst/>
            <a:gdLst/>
            <a:ahLst/>
            <a:cxnLst/>
            <a:rect l="0" t="0" r="0" b="0"/>
            <a:pathLst>
              <a:path w="12018" h="15924" extrusionOk="0">
                <a:moveTo>
                  <a:pt x="6278" y="3444"/>
                </a:moveTo>
                <a:lnTo>
                  <a:pt x="6522" y="3493"/>
                </a:lnTo>
                <a:lnTo>
                  <a:pt x="6766" y="3542"/>
                </a:lnTo>
                <a:lnTo>
                  <a:pt x="7010" y="3639"/>
                </a:lnTo>
                <a:lnTo>
                  <a:pt x="7230" y="3737"/>
                </a:lnTo>
                <a:lnTo>
                  <a:pt x="7450" y="3883"/>
                </a:lnTo>
                <a:lnTo>
                  <a:pt x="7645" y="4030"/>
                </a:lnTo>
                <a:lnTo>
                  <a:pt x="7816" y="4201"/>
                </a:lnTo>
                <a:lnTo>
                  <a:pt x="7987" y="4372"/>
                </a:lnTo>
                <a:lnTo>
                  <a:pt x="8134" y="4567"/>
                </a:lnTo>
                <a:lnTo>
                  <a:pt x="8280" y="4787"/>
                </a:lnTo>
                <a:lnTo>
                  <a:pt x="8378" y="5007"/>
                </a:lnTo>
                <a:lnTo>
                  <a:pt x="8476" y="5251"/>
                </a:lnTo>
                <a:lnTo>
                  <a:pt x="8525" y="5495"/>
                </a:lnTo>
                <a:lnTo>
                  <a:pt x="8573" y="5740"/>
                </a:lnTo>
                <a:lnTo>
                  <a:pt x="8573" y="6008"/>
                </a:lnTo>
                <a:lnTo>
                  <a:pt x="8573" y="6277"/>
                </a:lnTo>
                <a:lnTo>
                  <a:pt x="8525" y="6521"/>
                </a:lnTo>
                <a:lnTo>
                  <a:pt x="8476" y="6765"/>
                </a:lnTo>
                <a:lnTo>
                  <a:pt x="8378" y="7010"/>
                </a:lnTo>
                <a:lnTo>
                  <a:pt x="8280" y="7229"/>
                </a:lnTo>
                <a:lnTo>
                  <a:pt x="8134" y="7449"/>
                </a:lnTo>
                <a:lnTo>
                  <a:pt x="7987" y="7645"/>
                </a:lnTo>
                <a:lnTo>
                  <a:pt x="7816" y="7816"/>
                </a:lnTo>
                <a:lnTo>
                  <a:pt x="7645" y="7987"/>
                </a:lnTo>
                <a:lnTo>
                  <a:pt x="7450" y="8133"/>
                </a:lnTo>
                <a:lnTo>
                  <a:pt x="7230" y="8280"/>
                </a:lnTo>
                <a:lnTo>
                  <a:pt x="7010" y="8377"/>
                </a:lnTo>
                <a:lnTo>
                  <a:pt x="6766" y="8475"/>
                </a:lnTo>
                <a:lnTo>
                  <a:pt x="6522" y="8524"/>
                </a:lnTo>
                <a:lnTo>
                  <a:pt x="6278" y="8573"/>
                </a:lnTo>
                <a:lnTo>
                  <a:pt x="5740" y="8573"/>
                </a:lnTo>
                <a:lnTo>
                  <a:pt x="5496" y="8524"/>
                </a:lnTo>
                <a:lnTo>
                  <a:pt x="5252" y="8475"/>
                </a:lnTo>
                <a:lnTo>
                  <a:pt x="5008" y="8377"/>
                </a:lnTo>
                <a:lnTo>
                  <a:pt x="4788" y="8280"/>
                </a:lnTo>
                <a:lnTo>
                  <a:pt x="4568" y="8133"/>
                </a:lnTo>
                <a:lnTo>
                  <a:pt x="4373" y="7987"/>
                </a:lnTo>
                <a:lnTo>
                  <a:pt x="4202" y="7816"/>
                </a:lnTo>
                <a:lnTo>
                  <a:pt x="4031" y="7645"/>
                </a:lnTo>
                <a:lnTo>
                  <a:pt x="3884" y="7449"/>
                </a:lnTo>
                <a:lnTo>
                  <a:pt x="3738" y="7229"/>
                </a:lnTo>
                <a:lnTo>
                  <a:pt x="3640" y="7010"/>
                </a:lnTo>
                <a:lnTo>
                  <a:pt x="3542" y="6765"/>
                </a:lnTo>
                <a:lnTo>
                  <a:pt x="3493" y="6521"/>
                </a:lnTo>
                <a:lnTo>
                  <a:pt x="3445" y="6277"/>
                </a:lnTo>
                <a:lnTo>
                  <a:pt x="3445" y="6008"/>
                </a:lnTo>
                <a:lnTo>
                  <a:pt x="3445" y="5740"/>
                </a:lnTo>
                <a:lnTo>
                  <a:pt x="3493" y="5495"/>
                </a:lnTo>
                <a:lnTo>
                  <a:pt x="3542" y="5251"/>
                </a:lnTo>
                <a:lnTo>
                  <a:pt x="3640" y="5007"/>
                </a:lnTo>
                <a:lnTo>
                  <a:pt x="3738" y="4787"/>
                </a:lnTo>
                <a:lnTo>
                  <a:pt x="3884" y="4567"/>
                </a:lnTo>
                <a:lnTo>
                  <a:pt x="4031" y="4372"/>
                </a:lnTo>
                <a:lnTo>
                  <a:pt x="4202" y="4201"/>
                </a:lnTo>
                <a:lnTo>
                  <a:pt x="4373" y="4030"/>
                </a:lnTo>
                <a:lnTo>
                  <a:pt x="4568" y="3883"/>
                </a:lnTo>
                <a:lnTo>
                  <a:pt x="4788" y="3737"/>
                </a:lnTo>
                <a:lnTo>
                  <a:pt x="5008" y="3639"/>
                </a:lnTo>
                <a:lnTo>
                  <a:pt x="5252" y="3542"/>
                </a:lnTo>
                <a:lnTo>
                  <a:pt x="5496" y="3493"/>
                </a:lnTo>
                <a:lnTo>
                  <a:pt x="5740" y="3444"/>
                </a:lnTo>
                <a:close/>
                <a:moveTo>
                  <a:pt x="5691" y="0"/>
                </a:moveTo>
                <a:lnTo>
                  <a:pt x="5398" y="25"/>
                </a:lnTo>
                <a:lnTo>
                  <a:pt x="5105" y="73"/>
                </a:lnTo>
                <a:lnTo>
                  <a:pt x="4788" y="122"/>
                </a:lnTo>
                <a:lnTo>
                  <a:pt x="4519" y="196"/>
                </a:lnTo>
                <a:lnTo>
                  <a:pt x="4226" y="269"/>
                </a:lnTo>
                <a:lnTo>
                  <a:pt x="3664" y="464"/>
                </a:lnTo>
                <a:lnTo>
                  <a:pt x="3152" y="733"/>
                </a:lnTo>
                <a:lnTo>
                  <a:pt x="2639" y="1026"/>
                </a:lnTo>
                <a:lnTo>
                  <a:pt x="2199" y="1368"/>
                </a:lnTo>
                <a:lnTo>
                  <a:pt x="1759" y="1759"/>
                </a:lnTo>
                <a:lnTo>
                  <a:pt x="1369" y="2198"/>
                </a:lnTo>
                <a:lnTo>
                  <a:pt x="1027" y="2638"/>
                </a:lnTo>
                <a:lnTo>
                  <a:pt x="734" y="3151"/>
                </a:lnTo>
                <a:lnTo>
                  <a:pt x="465" y="3664"/>
                </a:lnTo>
                <a:lnTo>
                  <a:pt x="270" y="4225"/>
                </a:lnTo>
                <a:lnTo>
                  <a:pt x="196" y="4518"/>
                </a:lnTo>
                <a:lnTo>
                  <a:pt x="123" y="4787"/>
                </a:lnTo>
                <a:lnTo>
                  <a:pt x="74" y="5105"/>
                </a:lnTo>
                <a:lnTo>
                  <a:pt x="25" y="5398"/>
                </a:lnTo>
                <a:lnTo>
                  <a:pt x="1" y="5691"/>
                </a:lnTo>
                <a:lnTo>
                  <a:pt x="1" y="6008"/>
                </a:lnTo>
                <a:lnTo>
                  <a:pt x="25" y="6448"/>
                </a:lnTo>
                <a:lnTo>
                  <a:pt x="74" y="6887"/>
                </a:lnTo>
                <a:lnTo>
                  <a:pt x="147" y="7352"/>
                </a:lnTo>
                <a:lnTo>
                  <a:pt x="270" y="7791"/>
                </a:lnTo>
                <a:lnTo>
                  <a:pt x="392" y="8231"/>
                </a:lnTo>
                <a:lnTo>
                  <a:pt x="563" y="8670"/>
                </a:lnTo>
                <a:lnTo>
                  <a:pt x="734" y="9110"/>
                </a:lnTo>
                <a:lnTo>
                  <a:pt x="929" y="9550"/>
                </a:lnTo>
                <a:lnTo>
                  <a:pt x="1149" y="9965"/>
                </a:lnTo>
                <a:lnTo>
                  <a:pt x="1393" y="10404"/>
                </a:lnTo>
                <a:lnTo>
                  <a:pt x="1906" y="11210"/>
                </a:lnTo>
                <a:lnTo>
                  <a:pt x="2443" y="11992"/>
                </a:lnTo>
                <a:lnTo>
                  <a:pt x="3005" y="12725"/>
                </a:lnTo>
                <a:lnTo>
                  <a:pt x="3567" y="13408"/>
                </a:lnTo>
                <a:lnTo>
                  <a:pt x="4104" y="14019"/>
                </a:lnTo>
                <a:lnTo>
                  <a:pt x="4617" y="14581"/>
                </a:lnTo>
                <a:lnTo>
                  <a:pt x="5081" y="15045"/>
                </a:lnTo>
                <a:lnTo>
                  <a:pt x="5740" y="15680"/>
                </a:lnTo>
                <a:lnTo>
                  <a:pt x="6009" y="15924"/>
                </a:lnTo>
                <a:lnTo>
                  <a:pt x="6278" y="15680"/>
                </a:lnTo>
                <a:lnTo>
                  <a:pt x="6937" y="15045"/>
                </a:lnTo>
                <a:lnTo>
                  <a:pt x="7401" y="14581"/>
                </a:lnTo>
                <a:lnTo>
                  <a:pt x="7914" y="14019"/>
                </a:lnTo>
                <a:lnTo>
                  <a:pt x="8451" y="13408"/>
                </a:lnTo>
                <a:lnTo>
                  <a:pt x="9013" y="12725"/>
                </a:lnTo>
                <a:lnTo>
                  <a:pt x="9575" y="11992"/>
                </a:lnTo>
                <a:lnTo>
                  <a:pt x="10112" y="11210"/>
                </a:lnTo>
                <a:lnTo>
                  <a:pt x="10625" y="10404"/>
                </a:lnTo>
                <a:lnTo>
                  <a:pt x="10869" y="9965"/>
                </a:lnTo>
                <a:lnTo>
                  <a:pt x="11089" y="9550"/>
                </a:lnTo>
                <a:lnTo>
                  <a:pt x="11284" y="9110"/>
                </a:lnTo>
                <a:lnTo>
                  <a:pt x="11455" y="8670"/>
                </a:lnTo>
                <a:lnTo>
                  <a:pt x="11626" y="8231"/>
                </a:lnTo>
                <a:lnTo>
                  <a:pt x="11748" y="7791"/>
                </a:lnTo>
                <a:lnTo>
                  <a:pt x="11871" y="7352"/>
                </a:lnTo>
                <a:lnTo>
                  <a:pt x="11944" y="6887"/>
                </a:lnTo>
                <a:lnTo>
                  <a:pt x="11993" y="6448"/>
                </a:lnTo>
                <a:lnTo>
                  <a:pt x="12017" y="6008"/>
                </a:lnTo>
                <a:lnTo>
                  <a:pt x="12017" y="5691"/>
                </a:lnTo>
                <a:lnTo>
                  <a:pt x="11993" y="5398"/>
                </a:lnTo>
                <a:lnTo>
                  <a:pt x="11944" y="5105"/>
                </a:lnTo>
                <a:lnTo>
                  <a:pt x="11895" y="4787"/>
                </a:lnTo>
                <a:lnTo>
                  <a:pt x="11822" y="4518"/>
                </a:lnTo>
                <a:lnTo>
                  <a:pt x="11748" y="4225"/>
                </a:lnTo>
                <a:lnTo>
                  <a:pt x="11553" y="3664"/>
                </a:lnTo>
                <a:lnTo>
                  <a:pt x="11284" y="3151"/>
                </a:lnTo>
                <a:lnTo>
                  <a:pt x="10991" y="2638"/>
                </a:lnTo>
                <a:lnTo>
                  <a:pt x="10649" y="2198"/>
                </a:lnTo>
                <a:lnTo>
                  <a:pt x="10259" y="1759"/>
                </a:lnTo>
                <a:lnTo>
                  <a:pt x="9819" y="1368"/>
                </a:lnTo>
                <a:lnTo>
                  <a:pt x="9379" y="1026"/>
                </a:lnTo>
                <a:lnTo>
                  <a:pt x="8866" y="733"/>
                </a:lnTo>
                <a:lnTo>
                  <a:pt x="8354" y="464"/>
                </a:lnTo>
                <a:lnTo>
                  <a:pt x="7792" y="269"/>
                </a:lnTo>
                <a:lnTo>
                  <a:pt x="7499" y="196"/>
                </a:lnTo>
                <a:lnTo>
                  <a:pt x="7230" y="122"/>
                </a:lnTo>
                <a:lnTo>
                  <a:pt x="6913" y="73"/>
                </a:lnTo>
                <a:lnTo>
                  <a:pt x="6620" y="25"/>
                </a:lnTo>
                <a:lnTo>
                  <a:pt x="6326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00E1C6"/>
              </a:solidFill>
            </a:endParaRPr>
          </a:p>
        </p:txBody>
      </p:sp>
      <p:sp>
        <p:nvSpPr>
          <p:cNvPr id="432" name="Shape 432"/>
          <p:cNvSpPr/>
          <p:nvPr/>
        </p:nvSpPr>
        <p:spPr>
          <a:xfrm>
            <a:off x="4590191" y="3955925"/>
            <a:ext cx="207070" cy="274370"/>
          </a:xfrm>
          <a:custGeom>
            <a:avLst/>
            <a:gdLst/>
            <a:ahLst/>
            <a:cxnLst/>
            <a:rect l="0" t="0" r="0" b="0"/>
            <a:pathLst>
              <a:path w="12018" h="15924" extrusionOk="0">
                <a:moveTo>
                  <a:pt x="6278" y="3444"/>
                </a:moveTo>
                <a:lnTo>
                  <a:pt x="6522" y="3493"/>
                </a:lnTo>
                <a:lnTo>
                  <a:pt x="6766" y="3542"/>
                </a:lnTo>
                <a:lnTo>
                  <a:pt x="7010" y="3639"/>
                </a:lnTo>
                <a:lnTo>
                  <a:pt x="7230" y="3737"/>
                </a:lnTo>
                <a:lnTo>
                  <a:pt x="7450" y="3883"/>
                </a:lnTo>
                <a:lnTo>
                  <a:pt x="7645" y="4030"/>
                </a:lnTo>
                <a:lnTo>
                  <a:pt x="7816" y="4201"/>
                </a:lnTo>
                <a:lnTo>
                  <a:pt x="7987" y="4372"/>
                </a:lnTo>
                <a:lnTo>
                  <a:pt x="8134" y="4567"/>
                </a:lnTo>
                <a:lnTo>
                  <a:pt x="8280" y="4787"/>
                </a:lnTo>
                <a:lnTo>
                  <a:pt x="8378" y="5007"/>
                </a:lnTo>
                <a:lnTo>
                  <a:pt x="8476" y="5251"/>
                </a:lnTo>
                <a:lnTo>
                  <a:pt x="8525" y="5495"/>
                </a:lnTo>
                <a:lnTo>
                  <a:pt x="8573" y="5740"/>
                </a:lnTo>
                <a:lnTo>
                  <a:pt x="8573" y="6008"/>
                </a:lnTo>
                <a:lnTo>
                  <a:pt x="8573" y="6277"/>
                </a:lnTo>
                <a:lnTo>
                  <a:pt x="8525" y="6521"/>
                </a:lnTo>
                <a:lnTo>
                  <a:pt x="8476" y="6765"/>
                </a:lnTo>
                <a:lnTo>
                  <a:pt x="8378" y="7010"/>
                </a:lnTo>
                <a:lnTo>
                  <a:pt x="8280" y="7229"/>
                </a:lnTo>
                <a:lnTo>
                  <a:pt x="8134" y="7449"/>
                </a:lnTo>
                <a:lnTo>
                  <a:pt x="7987" y="7645"/>
                </a:lnTo>
                <a:lnTo>
                  <a:pt x="7816" y="7816"/>
                </a:lnTo>
                <a:lnTo>
                  <a:pt x="7645" y="7987"/>
                </a:lnTo>
                <a:lnTo>
                  <a:pt x="7450" y="8133"/>
                </a:lnTo>
                <a:lnTo>
                  <a:pt x="7230" y="8280"/>
                </a:lnTo>
                <a:lnTo>
                  <a:pt x="7010" y="8377"/>
                </a:lnTo>
                <a:lnTo>
                  <a:pt x="6766" y="8475"/>
                </a:lnTo>
                <a:lnTo>
                  <a:pt x="6522" y="8524"/>
                </a:lnTo>
                <a:lnTo>
                  <a:pt x="6278" y="8573"/>
                </a:lnTo>
                <a:lnTo>
                  <a:pt x="5740" y="8573"/>
                </a:lnTo>
                <a:lnTo>
                  <a:pt x="5496" y="8524"/>
                </a:lnTo>
                <a:lnTo>
                  <a:pt x="5252" y="8475"/>
                </a:lnTo>
                <a:lnTo>
                  <a:pt x="5008" y="8377"/>
                </a:lnTo>
                <a:lnTo>
                  <a:pt x="4788" y="8280"/>
                </a:lnTo>
                <a:lnTo>
                  <a:pt x="4568" y="8133"/>
                </a:lnTo>
                <a:lnTo>
                  <a:pt x="4373" y="7987"/>
                </a:lnTo>
                <a:lnTo>
                  <a:pt x="4202" y="7816"/>
                </a:lnTo>
                <a:lnTo>
                  <a:pt x="4031" y="7645"/>
                </a:lnTo>
                <a:lnTo>
                  <a:pt x="3884" y="7449"/>
                </a:lnTo>
                <a:lnTo>
                  <a:pt x="3738" y="7229"/>
                </a:lnTo>
                <a:lnTo>
                  <a:pt x="3640" y="7010"/>
                </a:lnTo>
                <a:lnTo>
                  <a:pt x="3542" y="6765"/>
                </a:lnTo>
                <a:lnTo>
                  <a:pt x="3493" y="6521"/>
                </a:lnTo>
                <a:lnTo>
                  <a:pt x="3445" y="6277"/>
                </a:lnTo>
                <a:lnTo>
                  <a:pt x="3445" y="6008"/>
                </a:lnTo>
                <a:lnTo>
                  <a:pt x="3445" y="5740"/>
                </a:lnTo>
                <a:lnTo>
                  <a:pt x="3493" y="5495"/>
                </a:lnTo>
                <a:lnTo>
                  <a:pt x="3542" y="5251"/>
                </a:lnTo>
                <a:lnTo>
                  <a:pt x="3640" y="5007"/>
                </a:lnTo>
                <a:lnTo>
                  <a:pt x="3738" y="4787"/>
                </a:lnTo>
                <a:lnTo>
                  <a:pt x="3884" y="4567"/>
                </a:lnTo>
                <a:lnTo>
                  <a:pt x="4031" y="4372"/>
                </a:lnTo>
                <a:lnTo>
                  <a:pt x="4202" y="4201"/>
                </a:lnTo>
                <a:lnTo>
                  <a:pt x="4373" y="4030"/>
                </a:lnTo>
                <a:lnTo>
                  <a:pt x="4568" y="3883"/>
                </a:lnTo>
                <a:lnTo>
                  <a:pt x="4788" y="3737"/>
                </a:lnTo>
                <a:lnTo>
                  <a:pt x="5008" y="3639"/>
                </a:lnTo>
                <a:lnTo>
                  <a:pt x="5252" y="3542"/>
                </a:lnTo>
                <a:lnTo>
                  <a:pt x="5496" y="3493"/>
                </a:lnTo>
                <a:lnTo>
                  <a:pt x="5740" y="3444"/>
                </a:lnTo>
                <a:close/>
                <a:moveTo>
                  <a:pt x="5691" y="0"/>
                </a:moveTo>
                <a:lnTo>
                  <a:pt x="5398" y="25"/>
                </a:lnTo>
                <a:lnTo>
                  <a:pt x="5105" y="73"/>
                </a:lnTo>
                <a:lnTo>
                  <a:pt x="4788" y="122"/>
                </a:lnTo>
                <a:lnTo>
                  <a:pt x="4519" y="196"/>
                </a:lnTo>
                <a:lnTo>
                  <a:pt x="4226" y="269"/>
                </a:lnTo>
                <a:lnTo>
                  <a:pt x="3664" y="464"/>
                </a:lnTo>
                <a:lnTo>
                  <a:pt x="3152" y="733"/>
                </a:lnTo>
                <a:lnTo>
                  <a:pt x="2639" y="1026"/>
                </a:lnTo>
                <a:lnTo>
                  <a:pt x="2199" y="1368"/>
                </a:lnTo>
                <a:lnTo>
                  <a:pt x="1759" y="1759"/>
                </a:lnTo>
                <a:lnTo>
                  <a:pt x="1369" y="2198"/>
                </a:lnTo>
                <a:lnTo>
                  <a:pt x="1027" y="2638"/>
                </a:lnTo>
                <a:lnTo>
                  <a:pt x="734" y="3151"/>
                </a:lnTo>
                <a:lnTo>
                  <a:pt x="465" y="3664"/>
                </a:lnTo>
                <a:lnTo>
                  <a:pt x="270" y="4225"/>
                </a:lnTo>
                <a:lnTo>
                  <a:pt x="196" y="4518"/>
                </a:lnTo>
                <a:lnTo>
                  <a:pt x="123" y="4787"/>
                </a:lnTo>
                <a:lnTo>
                  <a:pt x="74" y="5105"/>
                </a:lnTo>
                <a:lnTo>
                  <a:pt x="25" y="5398"/>
                </a:lnTo>
                <a:lnTo>
                  <a:pt x="1" y="5691"/>
                </a:lnTo>
                <a:lnTo>
                  <a:pt x="1" y="6008"/>
                </a:lnTo>
                <a:lnTo>
                  <a:pt x="25" y="6448"/>
                </a:lnTo>
                <a:lnTo>
                  <a:pt x="74" y="6887"/>
                </a:lnTo>
                <a:lnTo>
                  <a:pt x="147" y="7352"/>
                </a:lnTo>
                <a:lnTo>
                  <a:pt x="270" y="7791"/>
                </a:lnTo>
                <a:lnTo>
                  <a:pt x="392" y="8231"/>
                </a:lnTo>
                <a:lnTo>
                  <a:pt x="563" y="8670"/>
                </a:lnTo>
                <a:lnTo>
                  <a:pt x="734" y="9110"/>
                </a:lnTo>
                <a:lnTo>
                  <a:pt x="929" y="9550"/>
                </a:lnTo>
                <a:lnTo>
                  <a:pt x="1149" y="9965"/>
                </a:lnTo>
                <a:lnTo>
                  <a:pt x="1393" y="10404"/>
                </a:lnTo>
                <a:lnTo>
                  <a:pt x="1906" y="11210"/>
                </a:lnTo>
                <a:lnTo>
                  <a:pt x="2443" y="11992"/>
                </a:lnTo>
                <a:lnTo>
                  <a:pt x="3005" y="12725"/>
                </a:lnTo>
                <a:lnTo>
                  <a:pt x="3567" y="13408"/>
                </a:lnTo>
                <a:lnTo>
                  <a:pt x="4104" y="14019"/>
                </a:lnTo>
                <a:lnTo>
                  <a:pt x="4617" y="14581"/>
                </a:lnTo>
                <a:lnTo>
                  <a:pt x="5081" y="15045"/>
                </a:lnTo>
                <a:lnTo>
                  <a:pt x="5740" y="15680"/>
                </a:lnTo>
                <a:lnTo>
                  <a:pt x="6009" y="15924"/>
                </a:lnTo>
                <a:lnTo>
                  <a:pt x="6278" y="15680"/>
                </a:lnTo>
                <a:lnTo>
                  <a:pt x="6937" y="15045"/>
                </a:lnTo>
                <a:lnTo>
                  <a:pt x="7401" y="14581"/>
                </a:lnTo>
                <a:lnTo>
                  <a:pt x="7914" y="14019"/>
                </a:lnTo>
                <a:lnTo>
                  <a:pt x="8451" y="13408"/>
                </a:lnTo>
                <a:lnTo>
                  <a:pt x="9013" y="12725"/>
                </a:lnTo>
                <a:lnTo>
                  <a:pt x="9575" y="11992"/>
                </a:lnTo>
                <a:lnTo>
                  <a:pt x="10112" y="11210"/>
                </a:lnTo>
                <a:lnTo>
                  <a:pt x="10625" y="10404"/>
                </a:lnTo>
                <a:lnTo>
                  <a:pt x="10869" y="9965"/>
                </a:lnTo>
                <a:lnTo>
                  <a:pt x="11089" y="9550"/>
                </a:lnTo>
                <a:lnTo>
                  <a:pt x="11284" y="9110"/>
                </a:lnTo>
                <a:lnTo>
                  <a:pt x="11455" y="8670"/>
                </a:lnTo>
                <a:lnTo>
                  <a:pt x="11626" y="8231"/>
                </a:lnTo>
                <a:lnTo>
                  <a:pt x="11748" y="7791"/>
                </a:lnTo>
                <a:lnTo>
                  <a:pt x="11871" y="7352"/>
                </a:lnTo>
                <a:lnTo>
                  <a:pt x="11944" y="6887"/>
                </a:lnTo>
                <a:lnTo>
                  <a:pt x="11993" y="6448"/>
                </a:lnTo>
                <a:lnTo>
                  <a:pt x="12017" y="6008"/>
                </a:lnTo>
                <a:lnTo>
                  <a:pt x="12017" y="5691"/>
                </a:lnTo>
                <a:lnTo>
                  <a:pt x="11993" y="5398"/>
                </a:lnTo>
                <a:lnTo>
                  <a:pt x="11944" y="5105"/>
                </a:lnTo>
                <a:lnTo>
                  <a:pt x="11895" y="4787"/>
                </a:lnTo>
                <a:lnTo>
                  <a:pt x="11822" y="4518"/>
                </a:lnTo>
                <a:lnTo>
                  <a:pt x="11748" y="4225"/>
                </a:lnTo>
                <a:lnTo>
                  <a:pt x="11553" y="3664"/>
                </a:lnTo>
                <a:lnTo>
                  <a:pt x="11284" y="3151"/>
                </a:lnTo>
                <a:lnTo>
                  <a:pt x="10991" y="2638"/>
                </a:lnTo>
                <a:lnTo>
                  <a:pt x="10649" y="2198"/>
                </a:lnTo>
                <a:lnTo>
                  <a:pt x="10259" y="1759"/>
                </a:lnTo>
                <a:lnTo>
                  <a:pt x="9819" y="1368"/>
                </a:lnTo>
                <a:lnTo>
                  <a:pt x="9379" y="1026"/>
                </a:lnTo>
                <a:lnTo>
                  <a:pt x="8866" y="733"/>
                </a:lnTo>
                <a:lnTo>
                  <a:pt x="8354" y="464"/>
                </a:lnTo>
                <a:lnTo>
                  <a:pt x="7792" y="269"/>
                </a:lnTo>
                <a:lnTo>
                  <a:pt x="7499" y="196"/>
                </a:lnTo>
                <a:lnTo>
                  <a:pt x="7230" y="122"/>
                </a:lnTo>
                <a:lnTo>
                  <a:pt x="6913" y="73"/>
                </a:lnTo>
                <a:lnTo>
                  <a:pt x="6620" y="25"/>
                </a:lnTo>
                <a:lnTo>
                  <a:pt x="6326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00E1C6"/>
              </a:solidFill>
            </a:endParaRPr>
          </a:p>
        </p:txBody>
      </p:sp>
      <p:sp>
        <p:nvSpPr>
          <p:cNvPr id="433" name="Shape 433"/>
          <p:cNvSpPr/>
          <p:nvPr/>
        </p:nvSpPr>
        <p:spPr>
          <a:xfrm>
            <a:off x="6533291" y="2489075"/>
            <a:ext cx="207070" cy="274370"/>
          </a:xfrm>
          <a:custGeom>
            <a:avLst/>
            <a:gdLst/>
            <a:ahLst/>
            <a:cxnLst/>
            <a:rect l="0" t="0" r="0" b="0"/>
            <a:pathLst>
              <a:path w="12018" h="15924" extrusionOk="0">
                <a:moveTo>
                  <a:pt x="6278" y="3444"/>
                </a:moveTo>
                <a:lnTo>
                  <a:pt x="6522" y="3493"/>
                </a:lnTo>
                <a:lnTo>
                  <a:pt x="6766" y="3542"/>
                </a:lnTo>
                <a:lnTo>
                  <a:pt x="7010" y="3639"/>
                </a:lnTo>
                <a:lnTo>
                  <a:pt x="7230" y="3737"/>
                </a:lnTo>
                <a:lnTo>
                  <a:pt x="7450" y="3883"/>
                </a:lnTo>
                <a:lnTo>
                  <a:pt x="7645" y="4030"/>
                </a:lnTo>
                <a:lnTo>
                  <a:pt x="7816" y="4201"/>
                </a:lnTo>
                <a:lnTo>
                  <a:pt x="7987" y="4372"/>
                </a:lnTo>
                <a:lnTo>
                  <a:pt x="8134" y="4567"/>
                </a:lnTo>
                <a:lnTo>
                  <a:pt x="8280" y="4787"/>
                </a:lnTo>
                <a:lnTo>
                  <a:pt x="8378" y="5007"/>
                </a:lnTo>
                <a:lnTo>
                  <a:pt x="8476" y="5251"/>
                </a:lnTo>
                <a:lnTo>
                  <a:pt x="8525" y="5495"/>
                </a:lnTo>
                <a:lnTo>
                  <a:pt x="8573" y="5740"/>
                </a:lnTo>
                <a:lnTo>
                  <a:pt x="8573" y="6008"/>
                </a:lnTo>
                <a:lnTo>
                  <a:pt x="8573" y="6277"/>
                </a:lnTo>
                <a:lnTo>
                  <a:pt x="8525" y="6521"/>
                </a:lnTo>
                <a:lnTo>
                  <a:pt x="8476" y="6765"/>
                </a:lnTo>
                <a:lnTo>
                  <a:pt x="8378" y="7010"/>
                </a:lnTo>
                <a:lnTo>
                  <a:pt x="8280" y="7229"/>
                </a:lnTo>
                <a:lnTo>
                  <a:pt x="8134" y="7449"/>
                </a:lnTo>
                <a:lnTo>
                  <a:pt x="7987" y="7645"/>
                </a:lnTo>
                <a:lnTo>
                  <a:pt x="7816" y="7816"/>
                </a:lnTo>
                <a:lnTo>
                  <a:pt x="7645" y="7987"/>
                </a:lnTo>
                <a:lnTo>
                  <a:pt x="7450" y="8133"/>
                </a:lnTo>
                <a:lnTo>
                  <a:pt x="7230" y="8280"/>
                </a:lnTo>
                <a:lnTo>
                  <a:pt x="7010" y="8377"/>
                </a:lnTo>
                <a:lnTo>
                  <a:pt x="6766" y="8475"/>
                </a:lnTo>
                <a:lnTo>
                  <a:pt x="6522" y="8524"/>
                </a:lnTo>
                <a:lnTo>
                  <a:pt x="6278" y="8573"/>
                </a:lnTo>
                <a:lnTo>
                  <a:pt x="5740" y="8573"/>
                </a:lnTo>
                <a:lnTo>
                  <a:pt x="5496" y="8524"/>
                </a:lnTo>
                <a:lnTo>
                  <a:pt x="5252" y="8475"/>
                </a:lnTo>
                <a:lnTo>
                  <a:pt x="5008" y="8377"/>
                </a:lnTo>
                <a:lnTo>
                  <a:pt x="4788" y="8280"/>
                </a:lnTo>
                <a:lnTo>
                  <a:pt x="4568" y="8133"/>
                </a:lnTo>
                <a:lnTo>
                  <a:pt x="4373" y="7987"/>
                </a:lnTo>
                <a:lnTo>
                  <a:pt x="4202" y="7816"/>
                </a:lnTo>
                <a:lnTo>
                  <a:pt x="4031" y="7645"/>
                </a:lnTo>
                <a:lnTo>
                  <a:pt x="3884" y="7449"/>
                </a:lnTo>
                <a:lnTo>
                  <a:pt x="3738" y="7229"/>
                </a:lnTo>
                <a:lnTo>
                  <a:pt x="3640" y="7010"/>
                </a:lnTo>
                <a:lnTo>
                  <a:pt x="3542" y="6765"/>
                </a:lnTo>
                <a:lnTo>
                  <a:pt x="3493" y="6521"/>
                </a:lnTo>
                <a:lnTo>
                  <a:pt x="3445" y="6277"/>
                </a:lnTo>
                <a:lnTo>
                  <a:pt x="3445" y="6008"/>
                </a:lnTo>
                <a:lnTo>
                  <a:pt x="3445" y="5740"/>
                </a:lnTo>
                <a:lnTo>
                  <a:pt x="3493" y="5495"/>
                </a:lnTo>
                <a:lnTo>
                  <a:pt x="3542" y="5251"/>
                </a:lnTo>
                <a:lnTo>
                  <a:pt x="3640" y="5007"/>
                </a:lnTo>
                <a:lnTo>
                  <a:pt x="3738" y="4787"/>
                </a:lnTo>
                <a:lnTo>
                  <a:pt x="3884" y="4567"/>
                </a:lnTo>
                <a:lnTo>
                  <a:pt x="4031" y="4372"/>
                </a:lnTo>
                <a:lnTo>
                  <a:pt x="4202" y="4201"/>
                </a:lnTo>
                <a:lnTo>
                  <a:pt x="4373" y="4030"/>
                </a:lnTo>
                <a:lnTo>
                  <a:pt x="4568" y="3883"/>
                </a:lnTo>
                <a:lnTo>
                  <a:pt x="4788" y="3737"/>
                </a:lnTo>
                <a:lnTo>
                  <a:pt x="5008" y="3639"/>
                </a:lnTo>
                <a:lnTo>
                  <a:pt x="5252" y="3542"/>
                </a:lnTo>
                <a:lnTo>
                  <a:pt x="5496" y="3493"/>
                </a:lnTo>
                <a:lnTo>
                  <a:pt x="5740" y="3444"/>
                </a:lnTo>
                <a:close/>
                <a:moveTo>
                  <a:pt x="5691" y="0"/>
                </a:moveTo>
                <a:lnTo>
                  <a:pt x="5398" y="25"/>
                </a:lnTo>
                <a:lnTo>
                  <a:pt x="5105" y="73"/>
                </a:lnTo>
                <a:lnTo>
                  <a:pt x="4788" y="122"/>
                </a:lnTo>
                <a:lnTo>
                  <a:pt x="4519" y="196"/>
                </a:lnTo>
                <a:lnTo>
                  <a:pt x="4226" y="269"/>
                </a:lnTo>
                <a:lnTo>
                  <a:pt x="3664" y="464"/>
                </a:lnTo>
                <a:lnTo>
                  <a:pt x="3152" y="733"/>
                </a:lnTo>
                <a:lnTo>
                  <a:pt x="2639" y="1026"/>
                </a:lnTo>
                <a:lnTo>
                  <a:pt x="2199" y="1368"/>
                </a:lnTo>
                <a:lnTo>
                  <a:pt x="1759" y="1759"/>
                </a:lnTo>
                <a:lnTo>
                  <a:pt x="1369" y="2198"/>
                </a:lnTo>
                <a:lnTo>
                  <a:pt x="1027" y="2638"/>
                </a:lnTo>
                <a:lnTo>
                  <a:pt x="734" y="3151"/>
                </a:lnTo>
                <a:lnTo>
                  <a:pt x="465" y="3664"/>
                </a:lnTo>
                <a:lnTo>
                  <a:pt x="270" y="4225"/>
                </a:lnTo>
                <a:lnTo>
                  <a:pt x="196" y="4518"/>
                </a:lnTo>
                <a:lnTo>
                  <a:pt x="123" y="4787"/>
                </a:lnTo>
                <a:lnTo>
                  <a:pt x="74" y="5105"/>
                </a:lnTo>
                <a:lnTo>
                  <a:pt x="25" y="5398"/>
                </a:lnTo>
                <a:lnTo>
                  <a:pt x="1" y="5691"/>
                </a:lnTo>
                <a:lnTo>
                  <a:pt x="1" y="6008"/>
                </a:lnTo>
                <a:lnTo>
                  <a:pt x="25" y="6448"/>
                </a:lnTo>
                <a:lnTo>
                  <a:pt x="74" y="6887"/>
                </a:lnTo>
                <a:lnTo>
                  <a:pt x="147" y="7352"/>
                </a:lnTo>
                <a:lnTo>
                  <a:pt x="270" y="7791"/>
                </a:lnTo>
                <a:lnTo>
                  <a:pt x="392" y="8231"/>
                </a:lnTo>
                <a:lnTo>
                  <a:pt x="563" y="8670"/>
                </a:lnTo>
                <a:lnTo>
                  <a:pt x="734" y="9110"/>
                </a:lnTo>
                <a:lnTo>
                  <a:pt x="929" y="9550"/>
                </a:lnTo>
                <a:lnTo>
                  <a:pt x="1149" y="9965"/>
                </a:lnTo>
                <a:lnTo>
                  <a:pt x="1393" y="10404"/>
                </a:lnTo>
                <a:lnTo>
                  <a:pt x="1906" y="11210"/>
                </a:lnTo>
                <a:lnTo>
                  <a:pt x="2443" y="11992"/>
                </a:lnTo>
                <a:lnTo>
                  <a:pt x="3005" y="12725"/>
                </a:lnTo>
                <a:lnTo>
                  <a:pt x="3567" y="13408"/>
                </a:lnTo>
                <a:lnTo>
                  <a:pt x="4104" y="14019"/>
                </a:lnTo>
                <a:lnTo>
                  <a:pt x="4617" y="14581"/>
                </a:lnTo>
                <a:lnTo>
                  <a:pt x="5081" y="15045"/>
                </a:lnTo>
                <a:lnTo>
                  <a:pt x="5740" y="15680"/>
                </a:lnTo>
                <a:lnTo>
                  <a:pt x="6009" y="15924"/>
                </a:lnTo>
                <a:lnTo>
                  <a:pt x="6278" y="15680"/>
                </a:lnTo>
                <a:lnTo>
                  <a:pt x="6937" y="15045"/>
                </a:lnTo>
                <a:lnTo>
                  <a:pt x="7401" y="14581"/>
                </a:lnTo>
                <a:lnTo>
                  <a:pt x="7914" y="14019"/>
                </a:lnTo>
                <a:lnTo>
                  <a:pt x="8451" y="13408"/>
                </a:lnTo>
                <a:lnTo>
                  <a:pt x="9013" y="12725"/>
                </a:lnTo>
                <a:lnTo>
                  <a:pt x="9575" y="11992"/>
                </a:lnTo>
                <a:lnTo>
                  <a:pt x="10112" y="11210"/>
                </a:lnTo>
                <a:lnTo>
                  <a:pt x="10625" y="10404"/>
                </a:lnTo>
                <a:lnTo>
                  <a:pt x="10869" y="9965"/>
                </a:lnTo>
                <a:lnTo>
                  <a:pt x="11089" y="9550"/>
                </a:lnTo>
                <a:lnTo>
                  <a:pt x="11284" y="9110"/>
                </a:lnTo>
                <a:lnTo>
                  <a:pt x="11455" y="8670"/>
                </a:lnTo>
                <a:lnTo>
                  <a:pt x="11626" y="8231"/>
                </a:lnTo>
                <a:lnTo>
                  <a:pt x="11748" y="7791"/>
                </a:lnTo>
                <a:lnTo>
                  <a:pt x="11871" y="7352"/>
                </a:lnTo>
                <a:lnTo>
                  <a:pt x="11944" y="6887"/>
                </a:lnTo>
                <a:lnTo>
                  <a:pt x="11993" y="6448"/>
                </a:lnTo>
                <a:lnTo>
                  <a:pt x="12017" y="6008"/>
                </a:lnTo>
                <a:lnTo>
                  <a:pt x="12017" y="5691"/>
                </a:lnTo>
                <a:lnTo>
                  <a:pt x="11993" y="5398"/>
                </a:lnTo>
                <a:lnTo>
                  <a:pt x="11944" y="5105"/>
                </a:lnTo>
                <a:lnTo>
                  <a:pt x="11895" y="4787"/>
                </a:lnTo>
                <a:lnTo>
                  <a:pt x="11822" y="4518"/>
                </a:lnTo>
                <a:lnTo>
                  <a:pt x="11748" y="4225"/>
                </a:lnTo>
                <a:lnTo>
                  <a:pt x="11553" y="3664"/>
                </a:lnTo>
                <a:lnTo>
                  <a:pt x="11284" y="3151"/>
                </a:lnTo>
                <a:lnTo>
                  <a:pt x="10991" y="2638"/>
                </a:lnTo>
                <a:lnTo>
                  <a:pt x="10649" y="2198"/>
                </a:lnTo>
                <a:lnTo>
                  <a:pt x="10259" y="1759"/>
                </a:lnTo>
                <a:lnTo>
                  <a:pt x="9819" y="1368"/>
                </a:lnTo>
                <a:lnTo>
                  <a:pt x="9379" y="1026"/>
                </a:lnTo>
                <a:lnTo>
                  <a:pt x="8866" y="733"/>
                </a:lnTo>
                <a:lnTo>
                  <a:pt x="8354" y="464"/>
                </a:lnTo>
                <a:lnTo>
                  <a:pt x="7792" y="269"/>
                </a:lnTo>
                <a:lnTo>
                  <a:pt x="7499" y="196"/>
                </a:lnTo>
                <a:lnTo>
                  <a:pt x="7230" y="122"/>
                </a:lnTo>
                <a:lnTo>
                  <a:pt x="6913" y="73"/>
                </a:lnTo>
                <a:lnTo>
                  <a:pt x="6620" y="25"/>
                </a:lnTo>
                <a:lnTo>
                  <a:pt x="6326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00E1C6"/>
              </a:solidFill>
            </a:endParaRPr>
          </a:p>
        </p:txBody>
      </p:sp>
      <p:sp>
        <p:nvSpPr>
          <p:cNvPr id="434" name="Shape 434"/>
          <p:cNvSpPr/>
          <p:nvPr/>
        </p:nvSpPr>
        <p:spPr>
          <a:xfrm>
            <a:off x="7190515" y="4041650"/>
            <a:ext cx="207070" cy="274370"/>
          </a:xfrm>
          <a:custGeom>
            <a:avLst/>
            <a:gdLst/>
            <a:ahLst/>
            <a:cxnLst/>
            <a:rect l="0" t="0" r="0" b="0"/>
            <a:pathLst>
              <a:path w="12018" h="15924" extrusionOk="0">
                <a:moveTo>
                  <a:pt x="6278" y="3444"/>
                </a:moveTo>
                <a:lnTo>
                  <a:pt x="6522" y="3493"/>
                </a:lnTo>
                <a:lnTo>
                  <a:pt x="6766" y="3542"/>
                </a:lnTo>
                <a:lnTo>
                  <a:pt x="7010" y="3639"/>
                </a:lnTo>
                <a:lnTo>
                  <a:pt x="7230" y="3737"/>
                </a:lnTo>
                <a:lnTo>
                  <a:pt x="7450" y="3883"/>
                </a:lnTo>
                <a:lnTo>
                  <a:pt x="7645" y="4030"/>
                </a:lnTo>
                <a:lnTo>
                  <a:pt x="7816" y="4201"/>
                </a:lnTo>
                <a:lnTo>
                  <a:pt x="7987" y="4372"/>
                </a:lnTo>
                <a:lnTo>
                  <a:pt x="8134" y="4567"/>
                </a:lnTo>
                <a:lnTo>
                  <a:pt x="8280" y="4787"/>
                </a:lnTo>
                <a:lnTo>
                  <a:pt x="8378" y="5007"/>
                </a:lnTo>
                <a:lnTo>
                  <a:pt x="8476" y="5251"/>
                </a:lnTo>
                <a:lnTo>
                  <a:pt x="8525" y="5495"/>
                </a:lnTo>
                <a:lnTo>
                  <a:pt x="8573" y="5740"/>
                </a:lnTo>
                <a:lnTo>
                  <a:pt x="8573" y="6008"/>
                </a:lnTo>
                <a:lnTo>
                  <a:pt x="8573" y="6277"/>
                </a:lnTo>
                <a:lnTo>
                  <a:pt x="8525" y="6521"/>
                </a:lnTo>
                <a:lnTo>
                  <a:pt x="8476" y="6765"/>
                </a:lnTo>
                <a:lnTo>
                  <a:pt x="8378" y="7010"/>
                </a:lnTo>
                <a:lnTo>
                  <a:pt x="8280" y="7229"/>
                </a:lnTo>
                <a:lnTo>
                  <a:pt x="8134" y="7449"/>
                </a:lnTo>
                <a:lnTo>
                  <a:pt x="7987" y="7645"/>
                </a:lnTo>
                <a:lnTo>
                  <a:pt x="7816" y="7816"/>
                </a:lnTo>
                <a:lnTo>
                  <a:pt x="7645" y="7987"/>
                </a:lnTo>
                <a:lnTo>
                  <a:pt x="7450" y="8133"/>
                </a:lnTo>
                <a:lnTo>
                  <a:pt x="7230" y="8280"/>
                </a:lnTo>
                <a:lnTo>
                  <a:pt x="7010" y="8377"/>
                </a:lnTo>
                <a:lnTo>
                  <a:pt x="6766" y="8475"/>
                </a:lnTo>
                <a:lnTo>
                  <a:pt x="6522" y="8524"/>
                </a:lnTo>
                <a:lnTo>
                  <a:pt x="6278" y="8573"/>
                </a:lnTo>
                <a:lnTo>
                  <a:pt x="5740" y="8573"/>
                </a:lnTo>
                <a:lnTo>
                  <a:pt x="5496" y="8524"/>
                </a:lnTo>
                <a:lnTo>
                  <a:pt x="5252" y="8475"/>
                </a:lnTo>
                <a:lnTo>
                  <a:pt x="5008" y="8377"/>
                </a:lnTo>
                <a:lnTo>
                  <a:pt x="4788" y="8280"/>
                </a:lnTo>
                <a:lnTo>
                  <a:pt x="4568" y="8133"/>
                </a:lnTo>
                <a:lnTo>
                  <a:pt x="4373" y="7987"/>
                </a:lnTo>
                <a:lnTo>
                  <a:pt x="4202" y="7816"/>
                </a:lnTo>
                <a:lnTo>
                  <a:pt x="4031" y="7645"/>
                </a:lnTo>
                <a:lnTo>
                  <a:pt x="3884" y="7449"/>
                </a:lnTo>
                <a:lnTo>
                  <a:pt x="3738" y="7229"/>
                </a:lnTo>
                <a:lnTo>
                  <a:pt x="3640" y="7010"/>
                </a:lnTo>
                <a:lnTo>
                  <a:pt x="3542" y="6765"/>
                </a:lnTo>
                <a:lnTo>
                  <a:pt x="3493" y="6521"/>
                </a:lnTo>
                <a:lnTo>
                  <a:pt x="3445" y="6277"/>
                </a:lnTo>
                <a:lnTo>
                  <a:pt x="3445" y="6008"/>
                </a:lnTo>
                <a:lnTo>
                  <a:pt x="3445" y="5740"/>
                </a:lnTo>
                <a:lnTo>
                  <a:pt x="3493" y="5495"/>
                </a:lnTo>
                <a:lnTo>
                  <a:pt x="3542" y="5251"/>
                </a:lnTo>
                <a:lnTo>
                  <a:pt x="3640" y="5007"/>
                </a:lnTo>
                <a:lnTo>
                  <a:pt x="3738" y="4787"/>
                </a:lnTo>
                <a:lnTo>
                  <a:pt x="3884" y="4567"/>
                </a:lnTo>
                <a:lnTo>
                  <a:pt x="4031" y="4372"/>
                </a:lnTo>
                <a:lnTo>
                  <a:pt x="4202" y="4201"/>
                </a:lnTo>
                <a:lnTo>
                  <a:pt x="4373" y="4030"/>
                </a:lnTo>
                <a:lnTo>
                  <a:pt x="4568" y="3883"/>
                </a:lnTo>
                <a:lnTo>
                  <a:pt x="4788" y="3737"/>
                </a:lnTo>
                <a:lnTo>
                  <a:pt x="5008" y="3639"/>
                </a:lnTo>
                <a:lnTo>
                  <a:pt x="5252" y="3542"/>
                </a:lnTo>
                <a:lnTo>
                  <a:pt x="5496" y="3493"/>
                </a:lnTo>
                <a:lnTo>
                  <a:pt x="5740" y="3444"/>
                </a:lnTo>
                <a:close/>
                <a:moveTo>
                  <a:pt x="5691" y="0"/>
                </a:moveTo>
                <a:lnTo>
                  <a:pt x="5398" y="25"/>
                </a:lnTo>
                <a:lnTo>
                  <a:pt x="5105" y="73"/>
                </a:lnTo>
                <a:lnTo>
                  <a:pt x="4788" y="122"/>
                </a:lnTo>
                <a:lnTo>
                  <a:pt x="4519" y="196"/>
                </a:lnTo>
                <a:lnTo>
                  <a:pt x="4226" y="269"/>
                </a:lnTo>
                <a:lnTo>
                  <a:pt x="3664" y="464"/>
                </a:lnTo>
                <a:lnTo>
                  <a:pt x="3152" y="733"/>
                </a:lnTo>
                <a:lnTo>
                  <a:pt x="2639" y="1026"/>
                </a:lnTo>
                <a:lnTo>
                  <a:pt x="2199" y="1368"/>
                </a:lnTo>
                <a:lnTo>
                  <a:pt x="1759" y="1759"/>
                </a:lnTo>
                <a:lnTo>
                  <a:pt x="1369" y="2198"/>
                </a:lnTo>
                <a:lnTo>
                  <a:pt x="1027" y="2638"/>
                </a:lnTo>
                <a:lnTo>
                  <a:pt x="734" y="3151"/>
                </a:lnTo>
                <a:lnTo>
                  <a:pt x="465" y="3664"/>
                </a:lnTo>
                <a:lnTo>
                  <a:pt x="270" y="4225"/>
                </a:lnTo>
                <a:lnTo>
                  <a:pt x="196" y="4518"/>
                </a:lnTo>
                <a:lnTo>
                  <a:pt x="123" y="4787"/>
                </a:lnTo>
                <a:lnTo>
                  <a:pt x="74" y="5105"/>
                </a:lnTo>
                <a:lnTo>
                  <a:pt x="25" y="5398"/>
                </a:lnTo>
                <a:lnTo>
                  <a:pt x="1" y="5691"/>
                </a:lnTo>
                <a:lnTo>
                  <a:pt x="1" y="6008"/>
                </a:lnTo>
                <a:lnTo>
                  <a:pt x="25" y="6448"/>
                </a:lnTo>
                <a:lnTo>
                  <a:pt x="74" y="6887"/>
                </a:lnTo>
                <a:lnTo>
                  <a:pt x="147" y="7352"/>
                </a:lnTo>
                <a:lnTo>
                  <a:pt x="270" y="7791"/>
                </a:lnTo>
                <a:lnTo>
                  <a:pt x="392" y="8231"/>
                </a:lnTo>
                <a:lnTo>
                  <a:pt x="563" y="8670"/>
                </a:lnTo>
                <a:lnTo>
                  <a:pt x="734" y="9110"/>
                </a:lnTo>
                <a:lnTo>
                  <a:pt x="929" y="9550"/>
                </a:lnTo>
                <a:lnTo>
                  <a:pt x="1149" y="9965"/>
                </a:lnTo>
                <a:lnTo>
                  <a:pt x="1393" y="10404"/>
                </a:lnTo>
                <a:lnTo>
                  <a:pt x="1906" y="11210"/>
                </a:lnTo>
                <a:lnTo>
                  <a:pt x="2443" y="11992"/>
                </a:lnTo>
                <a:lnTo>
                  <a:pt x="3005" y="12725"/>
                </a:lnTo>
                <a:lnTo>
                  <a:pt x="3567" y="13408"/>
                </a:lnTo>
                <a:lnTo>
                  <a:pt x="4104" y="14019"/>
                </a:lnTo>
                <a:lnTo>
                  <a:pt x="4617" y="14581"/>
                </a:lnTo>
                <a:lnTo>
                  <a:pt x="5081" y="15045"/>
                </a:lnTo>
                <a:lnTo>
                  <a:pt x="5740" y="15680"/>
                </a:lnTo>
                <a:lnTo>
                  <a:pt x="6009" y="15924"/>
                </a:lnTo>
                <a:lnTo>
                  <a:pt x="6278" y="15680"/>
                </a:lnTo>
                <a:lnTo>
                  <a:pt x="6937" y="15045"/>
                </a:lnTo>
                <a:lnTo>
                  <a:pt x="7401" y="14581"/>
                </a:lnTo>
                <a:lnTo>
                  <a:pt x="7914" y="14019"/>
                </a:lnTo>
                <a:lnTo>
                  <a:pt x="8451" y="13408"/>
                </a:lnTo>
                <a:lnTo>
                  <a:pt x="9013" y="12725"/>
                </a:lnTo>
                <a:lnTo>
                  <a:pt x="9575" y="11992"/>
                </a:lnTo>
                <a:lnTo>
                  <a:pt x="10112" y="11210"/>
                </a:lnTo>
                <a:lnTo>
                  <a:pt x="10625" y="10404"/>
                </a:lnTo>
                <a:lnTo>
                  <a:pt x="10869" y="9965"/>
                </a:lnTo>
                <a:lnTo>
                  <a:pt x="11089" y="9550"/>
                </a:lnTo>
                <a:lnTo>
                  <a:pt x="11284" y="9110"/>
                </a:lnTo>
                <a:lnTo>
                  <a:pt x="11455" y="8670"/>
                </a:lnTo>
                <a:lnTo>
                  <a:pt x="11626" y="8231"/>
                </a:lnTo>
                <a:lnTo>
                  <a:pt x="11748" y="7791"/>
                </a:lnTo>
                <a:lnTo>
                  <a:pt x="11871" y="7352"/>
                </a:lnTo>
                <a:lnTo>
                  <a:pt x="11944" y="6887"/>
                </a:lnTo>
                <a:lnTo>
                  <a:pt x="11993" y="6448"/>
                </a:lnTo>
                <a:lnTo>
                  <a:pt x="12017" y="6008"/>
                </a:lnTo>
                <a:lnTo>
                  <a:pt x="12017" y="5691"/>
                </a:lnTo>
                <a:lnTo>
                  <a:pt x="11993" y="5398"/>
                </a:lnTo>
                <a:lnTo>
                  <a:pt x="11944" y="5105"/>
                </a:lnTo>
                <a:lnTo>
                  <a:pt x="11895" y="4787"/>
                </a:lnTo>
                <a:lnTo>
                  <a:pt x="11822" y="4518"/>
                </a:lnTo>
                <a:lnTo>
                  <a:pt x="11748" y="4225"/>
                </a:lnTo>
                <a:lnTo>
                  <a:pt x="11553" y="3664"/>
                </a:lnTo>
                <a:lnTo>
                  <a:pt x="11284" y="3151"/>
                </a:lnTo>
                <a:lnTo>
                  <a:pt x="10991" y="2638"/>
                </a:lnTo>
                <a:lnTo>
                  <a:pt x="10649" y="2198"/>
                </a:lnTo>
                <a:lnTo>
                  <a:pt x="10259" y="1759"/>
                </a:lnTo>
                <a:lnTo>
                  <a:pt x="9819" y="1368"/>
                </a:lnTo>
                <a:lnTo>
                  <a:pt x="9379" y="1026"/>
                </a:lnTo>
                <a:lnTo>
                  <a:pt x="8866" y="733"/>
                </a:lnTo>
                <a:lnTo>
                  <a:pt x="8354" y="464"/>
                </a:lnTo>
                <a:lnTo>
                  <a:pt x="7792" y="269"/>
                </a:lnTo>
                <a:lnTo>
                  <a:pt x="7499" y="196"/>
                </a:lnTo>
                <a:lnTo>
                  <a:pt x="7230" y="122"/>
                </a:lnTo>
                <a:lnTo>
                  <a:pt x="6913" y="73"/>
                </a:lnTo>
                <a:lnTo>
                  <a:pt x="6620" y="25"/>
                </a:lnTo>
                <a:lnTo>
                  <a:pt x="6326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00E1C6"/>
              </a:solidFill>
            </a:endParaRPr>
          </a:p>
        </p:txBody>
      </p:sp>
      <p:sp>
        <p:nvSpPr>
          <p:cNvPr id="435" name="Shape 435"/>
          <p:cNvSpPr/>
          <p:nvPr/>
        </p:nvSpPr>
        <p:spPr>
          <a:xfrm>
            <a:off x="623422" y="409575"/>
            <a:ext cx="463838" cy="463813"/>
          </a:xfrm>
          <a:custGeom>
            <a:avLst/>
            <a:gdLst/>
            <a:ahLst/>
            <a:cxnLst/>
            <a:rect l="0" t="0" r="0" b="0"/>
            <a:pathLst>
              <a:path w="18758" h="18757" extrusionOk="0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Shape 455"/>
          <p:cNvSpPr txBox="1">
            <a:spLocks noGrp="1"/>
          </p:cNvSpPr>
          <p:nvPr>
            <p:ph type="title"/>
          </p:nvPr>
        </p:nvSpPr>
        <p:spPr>
          <a:xfrm>
            <a:off x="1732700" y="821200"/>
            <a:ext cx="4944300" cy="645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Our process is easy</a:t>
            </a:r>
          </a:p>
        </p:txBody>
      </p:sp>
      <p:sp>
        <p:nvSpPr>
          <p:cNvPr id="456" name="Shape 456"/>
          <p:cNvSpPr/>
          <p:nvPr/>
        </p:nvSpPr>
        <p:spPr>
          <a:xfrm>
            <a:off x="1914525" y="2328350"/>
            <a:ext cx="1946099" cy="1325100"/>
          </a:xfrm>
          <a:prstGeom prst="homePlate">
            <a:avLst>
              <a:gd name="adj" fmla="val 30129"/>
            </a:avLst>
          </a:prstGeom>
          <a:noFill/>
          <a:ln w="114300" cap="flat" cmpd="sng">
            <a:solidFill>
              <a:srgbClr val="00E1C6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>
                <a:solidFill>
                  <a:srgbClr val="00E1C6"/>
                </a:solidFill>
                <a:latin typeface="Muli"/>
                <a:ea typeface="Muli"/>
                <a:cs typeface="Muli"/>
                <a:sym typeface="Muli"/>
              </a:rPr>
              <a:t>first</a:t>
            </a:r>
          </a:p>
        </p:txBody>
      </p:sp>
      <p:sp>
        <p:nvSpPr>
          <p:cNvPr id="457" name="Shape 457"/>
          <p:cNvSpPr/>
          <p:nvPr/>
        </p:nvSpPr>
        <p:spPr>
          <a:xfrm>
            <a:off x="3666196" y="2328350"/>
            <a:ext cx="1983599" cy="1325100"/>
          </a:xfrm>
          <a:prstGeom prst="chevron">
            <a:avLst>
              <a:gd name="adj" fmla="val 29853"/>
            </a:avLst>
          </a:prstGeom>
          <a:noFill/>
          <a:ln w="114300" cap="flat" cmpd="sng">
            <a:solidFill>
              <a:srgbClr val="19BBD5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>
                <a:solidFill>
                  <a:srgbClr val="19BBD5"/>
                </a:solidFill>
                <a:latin typeface="Muli"/>
                <a:ea typeface="Muli"/>
                <a:cs typeface="Muli"/>
                <a:sym typeface="Muli"/>
              </a:rPr>
              <a:t>second</a:t>
            </a:r>
          </a:p>
        </p:txBody>
      </p:sp>
      <p:sp>
        <p:nvSpPr>
          <p:cNvPr id="458" name="Shape 458"/>
          <p:cNvSpPr/>
          <p:nvPr/>
        </p:nvSpPr>
        <p:spPr>
          <a:xfrm>
            <a:off x="5455293" y="2328350"/>
            <a:ext cx="1983599" cy="1325100"/>
          </a:xfrm>
          <a:prstGeom prst="chevron">
            <a:avLst>
              <a:gd name="adj" fmla="val 29853"/>
            </a:avLst>
          </a:prstGeom>
          <a:noFill/>
          <a:ln w="114300" cap="flat" cmpd="sng">
            <a:solidFill>
              <a:srgbClr val="3292E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>
                <a:solidFill>
                  <a:srgbClr val="3292E1"/>
                </a:solidFill>
                <a:latin typeface="Muli"/>
                <a:ea typeface="Muli"/>
                <a:cs typeface="Muli"/>
                <a:sym typeface="Muli"/>
              </a:rPr>
              <a:t>last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Shape 463"/>
          <p:cNvSpPr txBox="1">
            <a:spLocks noGrp="1"/>
          </p:cNvSpPr>
          <p:nvPr>
            <p:ph type="title" idx="4294967295"/>
          </p:nvPr>
        </p:nvSpPr>
        <p:spPr>
          <a:xfrm>
            <a:off x="3105600" y="461528"/>
            <a:ext cx="2932799" cy="645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400"/>
              <a:t>Our sales funnel</a:t>
            </a:r>
          </a:p>
        </p:txBody>
      </p:sp>
      <p:sp>
        <p:nvSpPr>
          <p:cNvPr id="464" name="Shape 464"/>
          <p:cNvSpPr/>
          <p:nvPr/>
        </p:nvSpPr>
        <p:spPr>
          <a:xfrm>
            <a:off x="4156982" y="3996566"/>
            <a:ext cx="848399" cy="625499"/>
          </a:xfrm>
          <a:prstGeom prst="ellipse">
            <a:avLst/>
          </a:prstGeom>
          <a:solidFill>
            <a:srgbClr val="FFFFFF">
              <a:alpha val="9800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5" name="Shape 465"/>
          <p:cNvSpPr/>
          <p:nvPr/>
        </p:nvSpPr>
        <p:spPr>
          <a:xfrm>
            <a:off x="3561294" y="2554334"/>
            <a:ext cx="2032199" cy="550500"/>
          </a:xfrm>
          <a:prstGeom prst="ellipse">
            <a:avLst/>
          </a:prstGeom>
          <a:gradFill>
            <a:gsLst>
              <a:gs pos="0">
                <a:srgbClr val="1ED7BE">
                  <a:alpha val="9803"/>
                </a:srgbClr>
              </a:gs>
              <a:gs pos="80000">
                <a:srgbClr val="1BC5C5">
                  <a:alpha val="9803"/>
                </a:srgbClr>
              </a:gs>
              <a:gs pos="100000">
                <a:srgbClr val="1CD9BD">
                  <a:alpha val="9803"/>
                </a:srgbClr>
              </a:gs>
            </a:gsLst>
            <a:lin ang="10800025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6" name="Shape 466"/>
          <p:cNvSpPr/>
          <p:nvPr/>
        </p:nvSpPr>
        <p:spPr>
          <a:xfrm>
            <a:off x="3180643" y="1938652"/>
            <a:ext cx="2776799" cy="598799"/>
          </a:xfrm>
          <a:prstGeom prst="ellipse">
            <a:avLst/>
          </a:prstGeom>
          <a:solidFill>
            <a:srgbClr val="FFFFFF">
              <a:alpha val="9800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7" name="Shape 467"/>
          <p:cNvSpPr/>
          <p:nvPr/>
        </p:nvSpPr>
        <p:spPr>
          <a:xfrm>
            <a:off x="4055272" y="3638071"/>
            <a:ext cx="1048500" cy="403499"/>
          </a:xfrm>
          <a:prstGeom prst="ellipse">
            <a:avLst/>
          </a:prstGeom>
          <a:solidFill>
            <a:srgbClr val="FFFFFF">
              <a:alpha val="9800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8" name="Shape 468"/>
          <p:cNvSpPr/>
          <p:nvPr/>
        </p:nvSpPr>
        <p:spPr>
          <a:xfrm rot="10800000">
            <a:off x="3904757" y="3561319"/>
            <a:ext cx="1334700" cy="4914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03533" y="25191"/>
                </a:moveTo>
                <a:lnTo>
                  <a:pt x="16113" y="25191"/>
                </a:lnTo>
                <a:lnTo>
                  <a:pt x="16468" y="24492"/>
                </a:lnTo>
                <a:cubicBezTo>
                  <a:pt x="24817" y="9903"/>
                  <a:pt x="41101" y="0"/>
                  <a:pt x="59823" y="0"/>
                </a:cubicBezTo>
                <a:cubicBezTo>
                  <a:pt x="78544" y="0"/>
                  <a:pt x="94829" y="9903"/>
                  <a:pt x="103178" y="24492"/>
                </a:cubicBezTo>
                <a:lnTo>
                  <a:pt x="103533" y="25191"/>
                </a:lnTo>
                <a:close/>
                <a:moveTo>
                  <a:pt x="0" y="120000"/>
                </a:moveTo>
                <a:lnTo>
                  <a:pt x="15886" y="25191"/>
                </a:lnTo>
                <a:lnTo>
                  <a:pt x="103500" y="25191"/>
                </a:lnTo>
                <a:lnTo>
                  <a:pt x="120000" y="119286"/>
                </a:lnTo>
                <a:lnTo>
                  <a:pt x="119385" y="119290"/>
                </a:lnTo>
                <a:lnTo>
                  <a:pt x="115298" y="112860"/>
                </a:lnTo>
                <a:cubicBezTo>
                  <a:pt x="103296" y="97691"/>
                  <a:pt x="82971" y="85119"/>
                  <a:pt x="59918" y="87052"/>
                </a:cubicBezTo>
                <a:cubicBezTo>
                  <a:pt x="36865" y="88984"/>
                  <a:pt x="16540" y="97691"/>
                  <a:pt x="4538" y="112860"/>
                </a:cubicBezTo>
                <a:lnTo>
                  <a:pt x="0" y="120000"/>
                </a:lnTo>
                <a:close/>
              </a:path>
            </a:pathLst>
          </a:custGeom>
          <a:gradFill>
            <a:gsLst>
              <a:gs pos="0">
                <a:srgbClr val="1ED7BE">
                  <a:alpha val="74901"/>
                </a:srgbClr>
              </a:gs>
              <a:gs pos="75000">
                <a:srgbClr val="1BC5C5">
                  <a:alpha val="74901"/>
                </a:srgbClr>
              </a:gs>
              <a:gs pos="100000">
                <a:srgbClr val="1CD9BD">
                  <a:alpha val="74901"/>
                </a:srgbClr>
              </a:gs>
            </a:gsLst>
            <a:lin ang="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9" name="Shape 469"/>
          <p:cNvSpPr/>
          <p:nvPr/>
        </p:nvSpPr>
        <p:spPr>
          <a:xfrm>
            <a:off x="3859232" y="3124712"/>
            <a:ext cx="1445999" cy="523200"/>
          </a:xfrm>
          <a:prstGeom prst="ellipse">
            <a:avLst/>
          </a:prstGeom>
          <a:solidFill>
            <a:srgbClr val="FFFFFF">
              <a:alpha val="9800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0" name="Shape 470"/>
          <p:cNvSpPr/>
          <p:nvPr/>
        </p:nvSpPr>
        <p:spPr>
          <a:xfrm rot="10800000">
            <a:off x="3654624" y="3008669"/>
            <a:ext cx="1837800" cy="6393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03533" y="25191"/>
                </a:moveTo>
                <a:lnTo>
                  <a:pt x="16113" y="25191"/>
                </a:lnTo>
                <a:lnTo>
                  <a:pt x="16468" y="24492"/>
                </a:lnTo>
                <a:cubicBezTo>
                  <a:pt x="24817" y="9903"/>
                  <a:pt x="41101" y="0"/>
                  <a:pt x="59823" y="0"/>
                </a:cubicBezTo>
                <a:cubicBezTo>
                  <a:pt x="78544" y="0"/>
                  <a:pt x="94829" y="9903"/>
                  <a:pt x="103178" y="24492"/>
                </a:cubicBezTo>
                <a:lnTo>
                  <a:pt x="103533" y="25191"/>
                </a:lnTo>
                <a:close/>
                <a:moveTo>
                  <a:pt x="0" y="120000"/>
                </a:moveTo>
                <a:lnTo>
                  <a:pt x="15886" y="25191"/>
                </a:lnTo>
                <a:lnTo>
                  <a:pt x="103500" y="25191"/>
                </a:lnTo>
                <a:lnTo>
                  <a:pt x="120000" y="119286"/>
                </a:lnTo>
                <a:lnTo>
                  <a:pt x="119385" y="119290"/>
                </a:lnTo>
                <a:lnTo>
                  <a:pt x="115298" y="112860"/>
                </a:lnTo>
                <a:cubicBezTo>
                  <a:pt x="103296" y="97691"/>
                  <a:pt x="64135" y="93695"/>
                  <a:pt x="60529" y="93738"/>
                </a:cubicBezTo>
                <a:cubicBezTo>
                  <a:pt x="45054" y="93837"/>
                  <a:pt x="41994" y="92997"/>
                  <a:pt x="31663" y="96697"/>
                </a:cubicBezTo>
                <a:cubicBezTo>
                  <a:pt x="21331" y="100396"/>
                  <a:pt x="13050" y="106171"/>
                  <a:pt x="0" y="120000"/>
                </a:cubicBezTo>
                <a:close/>
              </a:path>
            </a:pathLst>
          </a:custGeom>
          <a:gradFill>
            <a:gsLst>
              <a:gs pos="0">
                <a:srgbClr val="1ED7BE">
                  <a:alpha val="74901"/>
                </a:srgbClr>
              </a:gs>
              <a:gs pos="75000">
                <a:srgbClr val="1BC5C5">
                  <a:alpha val="74901"/>
                </a:srgbClr>
              </a:gs>
              <a:gs pos="100000">
                <a:srgbClr val="1CD9BD">
                  <a:alpha val="74901"/>
                </a:srgbClr>
              </a:gs>
            </a:gsLst>
            <a:lin ang="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1" name="Shape 471"/>
          <p:cNvSpPr/>
          <p:nvPr/>
        </p:nvSpPr>
        <p:spPr>
          <a:xfrm>
            <a:off x="3201584" y="1889036"/>
            <a:ext cx="2716800" cy="6674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0000" y="0"/>
                </a:moveTo>
                <a:cubicBezTo>
                  <a:pt x="93137" y="0"/>
                  <a:pt x="120000" y="27671"/>
                  <a:pt x="120000" y="61804"/>
                </a:cubicBezTo>
                <a:cubicBezTo>
                  <a:pt x="120000" y="87405"/>
                  <a:pt x="104889" y="109370"/>
                  <a:pt x="83354" y="118752"/>
                </a:cubicBezTo>
                <a:lnTo>
                  <a:pt x="79454" y="120000"/>
                </a:lnTo>
                <a:lnTo>
                  <a:pt x="76579" y="118085"/>
                </a:lnTo>
                <a:cubicBezTo>
                  <a:pt x="71483" y="115441"/>
                  <a:pt x="65881" y="113979"/>
                  <a:pt x="59999" y="113979"/>
                </a:cubicBezTo>
                <a:cubicBezTo>
                  <a:pt x="54118" y="113979"/>
                  <a:pt x="48516" y="115441"/>
                  <a:pt x="43420" y="118085"/>
                </a:cubicBezTo>
                <a:lnTo>
                  <a:pt x="40545" y="120000"/>
                </a:lnTo>
                <a:lnTo>
                  <a:pt x="36645" y="118752"/>
                </a:lnTo>
                <a:cubicBezTo>
                  <a:pt x="15110" y="109370"/>
                  <a:pt x="0" y="87405"/>
                  <a:pt x="0" y="61804"/>
                </a:cubicBezTo>
                <a:cubicBezTo>
                  <a:pt x="0" y="27671"/>
                  <a:pt x="26862" y="0"/>
                  <a:pt x="60000" y="0"/>
                </a:cubicBezTo>
                <a:close/>
              </a:path>
            </a:pathLst>
          </a:custGeom>
          <a:gradFill>
            <a:gsLst>
              <a:gs pos="0">
                <a:srgbClr val="1ED7BE">
                  <a:alpha val="9803"/>
                </a:srgbClr>
              </a:gs>
              <a:gs pos="80000">
                <a:srgbClr val="1BC5C5">
                  <a:alpha val="9803"/>
                </a:srgbClr>
              </a:gs>
              <a:gs pos="100000">
                <a:srgbClr val="1CD9BD">
                  <a:alpha val="9803"/>
                </a:srgbClr>
              </a:gs>
            </a:gsLst>
            <a:lin ang="10800025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2" name="Shape 472"/>
          <p:cNvSpPr/>
          <p:nvPr/>
        </p:nvSpPr>
        <p:spPr>
          <a:xfrm rot="10800000">
            <a:off x="2782867" y="1806585"/>
            <a:ext cx="3534600" cy="7307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03533" y="25191"/>
                </a:moveTo>
                <a:lnTo>
                  <a:pt x="16113" y="25191"/>
                </a:lnTo>
                <a:lnTo>
                  <a:pt x="16468" y="24492"/>
                </a:lnTo>
                <a:cubicBezTo>
                  <a:pt x="24817" y="9903"/>
                  <a:pt x="41101" y="0"/>
                  <a:pt x="59823" y="0"/>
                </a:cubicBezTo>
                <a:cubicBezTo>
                  <a:pt x="78544" y="0"/>
                  <a:pt x="94829" y="9903"/>
                  <a:pt x="103178" y="24492"/>
                </a:cubicBezTo>
                <a:lnTo>
                  <a:pt x="103533" y="25191"/>
                </a:lnTo>
                <a:close/>
                <a:moveTo>
                  <a:pt x="0" y="120000"/>
                </a:moveTo>
                <a:lnTo>
                  <a:pt x="15886" y="25191"/>
                </a:lnTo>
                <a:lnTo>
                  <a:pt x="103500" y="25191"/>
                </a:lnTo>
                <a:lnTo>
                  <a:pt x="120000" y="119286"/>
                </a:lnTo>
                <a:lnTo>
                  <a:pt x="119385" y="119290"/>
                </a:lnTo>
                <a:lnTo>
                  <a:pt x="115298" y="112860"/>
                </a:lnTo>
                <a:cubicBezTo>
                  <a:pt x="103296" y="97691"/>
                  <a:pt x="82971" y="78054"/>
                  <a:pt x="59918" y="79987"/>
                </a:cubicBezTo>
                <a:cubicBezTo>
                  <a:pt x="36865" y="81920"/>
                  <a:pt x="16540" y="97691"/>
                  <a:pt x="4538" y="112860"/>
                </a:cubicBezTo>
                <a:lnTo>
                  <a:pt x="0" y="120000"/>
                </a:lnTo>
                <a:close/>
              </a:path>
            </a:pathLst>
          </a:custGeom>
          <a:gradFill>
            <a:gsLst>
              <a:gs pos="0">
                <a:srgbClr val="1ED7BE">
                  <a:alpha val="74901"/>
                </a:srgbClr>
              </a:gs>
              <a:gs pos="75000">
                <a:srgbClr val="1BC5C5">
                  <a:alpha val="74901"/>
                </a:srgbClr>
              </a:gs>
              <a:gs pos="100000">
                <a:srgbClr val="1CD9BD">
                  <a:alpha val="74901"/>
                </a:srgbClr>
              </a:gs>
            </a:gsLst>
            <a:lin ang="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3" name="Shape 473"/>
          <p:cNvSpPr/>
          <p:nvPr/>
        </p:nvSpPr>
        <p:spPr>
          <a:xfrm rot="10800000">
            <a:off x="3276487" y="2411864"/>
            <a:ext cx="2588999" cy="6927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03533" y="25191"/>
                </a:moveTo>
                <a:lnTo>
                  <a:pt x="16113" y="25191"/>
                </a:lnTo>
                <a:lnTo>
                  <a:pt x="16468" y="24492"/>
                </a:lnTo>
                <a:cubicBezTo>
                  <a:pt x="24817" y="9903"/>
                  <a:pt x="41101" y="0"/>
                  <a:pt x="59823" y="0"/>
                </a:cubicBezTo>
                <a:cubicBezTo>
                  <a:pt x="78544" y="0"/>
                  <a:pt x="94829" y="9903"/>
                  <a:pt x="103178" y="24492"/>
                </a:cubicBezTo>
                <a:lnTo>
                  <a:pt x="103533" y="25191"/>
                </a:lnTo>
                <a:close/>
                <a:moveTo>
                  <a:pt x="0" y="120000"/>
                </a:moveTo>
                <a:lnTo>
                  <a:pt x="15886" y="25191"/>
                </a:lnTo>
                <a:lnTo>
                  <a:pt x="103500" y="25191"/>
                </a:lnTo>
                <a:lnTo>
                  <a:pt x="120000" y="119286"/>
                </a:lnTo>
                <a:lnTo>
                  <a:pt x="119385" y="119290"/>
                </a:lnTo>
                <a:lnTo>
                  <a:pt x="115298" y="112860"/>
                </a:lnTo>
                <a:cubicBezTo>
                  <a:pt x="103296" y="97691"/>
                  <a:pt x="82511" y="86907"/>
                  <a:pt x="59458" y="88840"/>
                </a:cubicBezTo>
                <a:cubicBezTo>
                  <a:pt x="36405" y="90772"/>
                  <a:pt x="16540" y="97691"/>
                  <a:pt x="4538" y="112860"/>
                </a:cubicBezTo>
                <a:lnTo>
                  <a:pt x="0" y="120000"/>
                </a:lnTo>
                <a:close/>
              </a:path>
            </a:pathLst>
          </a:custGeom>
          <a:gradFill>
            <a:gsLst>
              <a:gs pos="0">
                <a:srgbClr val="1ED7BE">
                  <a:alpha val="74901"/>
                </a:srgbClr>
              </a:gs>
              <a:gs pos="75000">
                <a:srgbClr val="1BC5C5">
                  <a:alpha val="74901"/>
                </a:srgbClr>
              </a:gs>
              <a:gs pos="100000">
                <a:srgbClr val="1CD9BD">
                  <a:alpha val="74901"/>
                </a:srgbClr>
              </a:gs>
            </a:gsLst>
            <a:lin ang="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4" name="Shape 474"/>
          <p:cNvSpPr/>
          <p:nvPr/>
        </p:nvSpPr>
        <p:spPr>
          <a:xfrm rot="10800000">
            <a:off x="4088990" y="3986747"/>
            <a:ext cx="989699" cy="6776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03533" y="25191"/>
                </a:moveTo>
                <a:lnTo>
                  <a:pt x="16113" y="25191"/>
                </a:lnTo>
                <a:lnTo>
                  <a:pt x="16468" y="24492"/>
                </a:lnTo>
                <a:cubicBezTo>
                  <a:pt x="24817" y="9903"/>
                  <a:pt x="41101" y="0"/>
                  <a:pt x="59823" y="0"/>
                </a:cubicBezTo>
                <a:cubicBezTo>
                  <a:pt x="78544" y="0"/>
                  <a:pt x="94829" y="9903"/>
                  <a:pt x="103178" y="24492"/>
                </a:cubicBezTo>
                <a:lnTo>
                  <a:pt x="103533" y="25191"/>
                </a:lnTo>
                <a:close/>
                <a:moveTo>
                  <a:pt x="0" y="120000"/>
                </a:moveTo>
                <a:lnTo>
                  <a:pt x="15886" y="25191"/>
                </a:lnTo>
                <a:lnTo>
                  <a:pt x="103500" y="25191"/>
                </a:lnTo>
                <a:lnTo>
                  <a:pt x="120000" y="119286"/>
                </a:lnTo>
                <a:lnTo>
                  <a:pt x="118167" y="117026"/>
                </a:lnTo>
                <a:lnTo>
                  <a:pt x="115298" y="112860"/>
                </a:lnTo>
                <a:cubicBezTo>
                  <a:pt x="104108" y="98257"/>
                  <a:pt x="61154" y="97749"/>
                  <a:pt x="58935" y="97745"/>
                </a:cubicBezTo>
                <a:cubicBezTo>
                  <a:pt x="56715" y="97741"/>
                  <a:pt x="16540" y="97691"/>
                  <a:pt x="4538" y="112860"/>
                </a:cubicBezTo>
                <a:lnTo>
                  <a:pt x="0" y="120000"/>
                </a:lnTo>
                <a:close/>
              </a:path>
            </a:pathLst>
          </a:custGeom>
          <a:gradFill>
            <a:gsLst>
              <a:gs pos="0">
                <a:srgbClr val="1ED7BE">
                  <a:alpha val="74901"/>
                </a:srgbClr>
              </a:gs>
              <a:gs pos="75000">
                <a:srgbClr val="1BC5C5">
                  <a:alpha val="74901"/>
                </a:srgbClr>
              </a:gs>
              <a:gs pos="100000">
                <a:srgbClr val="1CD9BD">
                  <a:alpha val="74901"/>
                </a:srgbClr>
              </a:gs>
            </a:gsLst>
            <a:lin ang="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5" name="Shape 475"/>
          <p:cNvSpPr/>
          <p:nvPr/>
        </p:nvSpPr>
        <p:spPr>
          <a:xfrm>
            <a:off x="2695725" y="1301074"/>
            <a:ext cx="3709200" cy="674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0000" y="0"/>
                </a:moveTo>
                <a:cubicBezTo>
                  <a:pt x="93137" y="0"/>
                  <a:pt x="120000" y="27671"/>
                  <a:pt x="120000" y="61804"/>
                </a:cubicBezTo>
                <a:cubicBezTo>
                  <a:pt x="120000" y="87405"/>
                  <a:pt x="104889" y="109370"/>
                  <a:pt x="83354" y="118752"/>
                </a:cubicBezTo>
                <a:lnTo>
                  <a:pt x="79454" y="120000"/>
                </a:lnTo>
                <a:lnTo>
                  <a:pt x="76579" y="118085"/>
                </a:lnTo>
                <a:cubicBezTo>
                  <a:pt x="71483" y="115441"/>
                  <a:pt x="65881" y="113979"/>
                  <a:pt x="59999" y="113979"/>
                </a:cubicBezTo>
                <a:cubicBezTo>
                  <a:pt x="54118" y="113979"/>
                  <a:pt x="48516" y="115441"/>
                  <a:pt x="43420" y="118085"/>
                </a:cubicBezTo>
                <a:lnTo>
                  <a:pt x="40545" y="120000"/>
                </a:lnTo>
                <a:lnTo>
                  <a:pt x="36645" y="118752"/>
                </a:lnTo>
                <a:cubicBezTo>
                  <a:pt x="15110" y="109370"/>
                  <a:pt x="0" y="87405"/>
                  <a:pt x="0" y="61804"/>
                </a:cubicBezTo>
                <a:cubicBezTo>
                  <a:pt x="0" y="27671"/>
                  <a:pt x="26862" y="0"/>
                  <a:pt x="60000" y="0"/>
                </a:cubicBezTo>
                <a:close/>
              </a:path>
            </a:pathLst>
          </a:custGeom>
          <a:gradFill>
            <a:gsLst>
              <a:gs pos="0">
                <a:srgbClr val="1ED7BE">
                  <a:alpha val="74901"/>
                </a:srgbClr>
              </a:gs>
              <a:gs pos="75000">
                <a:srgbClr val="1BC5C5">
                  <a:alpha val="74901"/>
                </a:srgbClr>
              </a:gs>
              <a:gs pos="100000">
                <a:srgbClr val="1CD9BD">
                  <a:alpha val="74901"/>
                </a:srgbClr>
              </a:gs>
            </a:gsLst>
            <a:lin ang="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6" name="Shape 476"/>
          <p:cNvSpPr/>
          <p:nvPr/>
        </p:nvSpPr>
        <p:spPr>
          <a:xfrm>
            <a:off x="4350691" y="2135141"/>
            <a:ext cx="434400" cy="434400"/>
          </a:xfrm>
          <a:prstGeom prst="ellipse">
            <a:avLst/>
          </a:prstGeom>
          <a:solidFill>
            <a:srgbClr val="184769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000" b="0" i="0" u="none" strike="noStrike" cap="none">
              <a:solidFill>
                <a:srgbClr val="FFFFFF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477" name="Shape 477"/>
          <p:cNvSpPr txBox="1"/>
          <p:nvPr/>
        </p:nvSpPr>
        <p:spPr>
          <a:xfrm>
            <a:off x="4337644" y="2226188"/>
            <a:ext cx="502500" cy="240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" sz="1000" b="0" i="0" u="none" strike="noStrike" cap="none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20%</a:t>
            </a:r>
          </a:p>
        </p:txBody>
      </p:sp>
      <p:sp>
        <p:nvSpPr>
          <p:cNvPr id="478" name="Shape 478"/>
          <p:cNvSpPr/>
          <p:nvPr/>
        </p:nvSpPr>
        <p:spPr>
          <a:xfrm>
            <a:off x="4350691" y="2704400"/>
            <a:ext cx="434400" cy="434400"/>
          </a:xfrm>
          <a:prstGeom prst="ellipse">
            <a:avLst/>
          </a:prstGeom>
          <a:solidFill>
            <a:srgbClr val="184769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000" b="0" i="0" u="none" strike="noStrike" cap="none">
              <a:solidFill>
                <a:srgbClr val="FFFFFF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479" name="Shape 479"/>
          <p:cNvSpPr txBox="1"/>
          <p:nvPr/>
        </p:nvSpPr>
        <p:spPr>
          <a:xfrm>
            <a:off x="4284558" y="2795437"/>
            <a:ext cx="608999" cy="240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" sz="1000" b="0" i="0" u="none" strike="noStrike" cap="none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40%</a:t>
            </a:r>
          </a:p>
        </p:txBody>
      </p:sp>
      <p:sp>
        <p:nvSpPr>
          <p:cNvPr id="480" name="Shape 480"/>
          <p:cNvSpPr/>
          <p:nvPr/>
        </p:nvSpPr>
        <p:spPr>
          <a:xfrm>
            <a:off x="4350691" y="3273659"/>
            <a:ext cx="434400" cy="434400"/>
          </a:xfrm>
          <a:prstGeom prst="ellipse">
            <a:avLst/>
          </a:prstGeom>
          <a:solidFill>
            <a:srgbClr val="184769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000" b="0" i="0" u="none" strike="noStrike" cap="none">
              <a:solidFill>
                <a:srgbClr val="FFFFFF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481" name="Shape 481"/>
          <p:cNvSpPr txBox="1"/>
          <p:nvPr/>
        </p:nvSpPr>
        <p:spPr>
          <a:xfrm>
            <a:off x="4306473" y="3364714"/>
            <a:ext cx="564899" cy="240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" sz="1000" b="0" i="0" u="none" strike="noStrike" cap="none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60%</a:t>
            </a:r>
          </a:p>
        </p:txBody>
      </p:sp>
      <p:sp>
        <p:nvSpPr>
          <p:cNvPr id="482" name="Shape 482"/>
          <p:cNvSpPr/>
          <p:nvPr/>
        </p:nvSpPr>
        <p:spPr>
          <a:xfrm>
            <a:off x="4350691" y="4412176"/>
            <a:ext cx="434400" cy="434400"/>
          </a:xfrm>
          <a:prstGeom prst="ellipse">
            <a:avLst/>
          </a:prstGeom>
          <a:solidFill>
            <a:srgbClr val="184769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000" b="0" i="0" u="none" strike="noStrike" cap="none">
              <a:solidFill>
                <a:srgbClr val="FFFFFF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483" name="Shape 483"/>
          <p:cNvSpPr txBox="1"/>
          <p:nvPr/>
        </p:nvSpPr>
        <p:spPr>
          <a:xfrm>
            <a:off x="4337644" y="4507513"/>
            <a:ext cx="502500" cy="240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" sz="1000" b="0" i="0" u="none" strike="noStrike" cap="none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100%</a:t>
            </a:r>
          </a:p>
        </p:txBody>
      </p:sp>
      <p:sp>
        <p:nvSpPr>
          <p:cNvPr id="484" name="Shape 484"/>
          <p:cNvSpPr/>
          <p:nvPr/>
        </p:nvSpPr>
        <p:spPr>
          <a:xfrm>
            <a:off x="4350691" y="3842917"/>
            <a:ext cx="434400" cy="434400"/>
          </a:xfrm>
          <a:prstGeom prst="ellipse">
            <a:avLst/>
          </a:prstGeom>
          <a:solidFill>
            <a:srgbClr val="184769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000" b="0" i="0" u="none" strike="noStrike" cap="none">
              <a:solidFill>
                <a:srgbClr val="FFFFFF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485" name="Shape 485"/>
          <p:cNvSpPr txBox="1"/>
          <p:nvPr/>
        </p:nvSpPr>
        <p:spPr>
          <a:xfrm>
            <a:off x="4337596" y="3938244"/>
            <a:ext cx="502500" cy="240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" sz="1000" b="0" i="0" u="none" strike="noStrike" cap="none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80%</a:t>
            </a:r>
          </a:p>
        </p:txBody>
      </p:sp>
      <p:sp>
        <p:nvSpPr>
          <p:cNvPr id="486" name="Shape 486"/>
          <p:cNvSpPr txBox="1"/>
          <p:nvPr/>
        </p:nvSpPr>
        <p:spPr>
          <a:xfrm>
            <a:off x="304800" y="4315500"/>
            <a:ext cx="2412599" cy="458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600"/>
              </a:spcBef>
              <a:buNone/>
            </a:pPr>
            <a:r>
              <a:rPr lang="en" sz="1200" b="1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Diagram featured by </a:t>
            </a:r>
            <a:r>
              <a:rPr lang="en" sz="1200" b="1" u="sng">
                <a:solidFill>
                  <a:srgbClr val="00FFFF"/>
                </a:solidFill>
                <a:latin typeface="Nixie One"/>
                <a:ea typeface="Nixie One"/>
                <a:cs typeface="Nixie One"/>
                <a:sym typeface="Nixie One"/>
                <a:hlinkClick r:id="rId3"/>
              </a:rPr>
              <a:t>http://slidemodel.com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Shape 491"/>
          <p:cNvSpPr txBox="1">
            <a:spLocks noGrp="1"/>
          </p:cNvSpPr>
          <p:nvPr>
            <p:ph type="title"/>
          </p:nvPr>
        </p:nvSpPr>
        <p:spPr>
          <a:xfrm>
            <a:off x="1732700" y="1735600"/>
            <a:ext cx="4944300" cy="645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Let’s review some concepts</a:t>
            </a:r>
          </a:p>
        </p:txBody>
      </p:sp>
      <p:sp>
        <p:nvSpPr>
          <p:cNvPr id="492" name="Shape 492"/>
          <p:cNvSpPr txBox="1">
            <a:spLocks noGrp="1"/>
          </p:cNvSpPr>
          <p:nvPr>
            <p:ph type="body" idx="1"/>
          </p:nvPr>
        </p:nvSpPr>
        <p:spPr>
          <a:xfrm>
            <a:off x="1732700" y="2380900"/>
            <a:ext cx="2176800" cy="119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 b="1"/>
              <a:t>Yellow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000"/>
              <a:t>Is the color of gold, butter and ripe lemons. In the spectrum of visible light, yellow is found between green and orange.</a:t>
            </a:r>
          </a:p>
        </p:txBody>
      </p:sp>
      <p:sp>
        <p:nvSpPr>
          <p:cNvPr id="493" name="Shape 493"/>
          <p:cNvSpPr txBox="1">
            <a:spLocks noGrp="1"/>
          </p:cNvSpPr>
          <p:nvPr>
            <p:ph type="body" idx="2"/>
          </p:nvPr>
        </p:nvSpPr>
        <p:spPr>
          <a:xfrm>
            <a:off x="4020974" y="2380900"/>
            <a:ext cx="2176800" cy="119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 b="1"/>
              <a:t>Blue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000"/>
              <a:t>Is the colour of the clear sky and the deep sea. It is located between violet and green on the optical spectrum.</a:t>
            </a:r>
          </a:p>
        </p:txBody>
      </p:sp>
      <p:sp>
        <p:nvSpPr>
          <p:cNvPr id="494" name="Shape 494"/>
          <p:cNvSpPr txBox="1">
            <a:spLocks noGrp="1"/>
          </p:cNvSpPr>
          <p:nvPr>
            <p:ph type="body" idx="3"/>
          </p:nvPr>
        </p:nvSpPr>
        <p:spPr>
          <a:xfrm>
            <a:off x="6309248" y="2380900"/>
            <a:ext cx="2176800" cy="119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 b="1"/>
              <a:t>Red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000"/>
              <a:t>Is the color of blood, and because of this it has historically been associated with sacrifice, danger and courage. </a:t>
            </a:r>
          </a:p>
          <a:p>
            <a:pPr lvl="0" rtl="0">
              <a:spcBef>
                <a:spcPts val="0"/>
              </a:spcBef>
              <a:buNone/>
            </a:pPr>
            <a:endParaRPr sz="1000"/>
          </a:p>
        </p:txBody>
      </p:sp>
      <p:sp>
        <p:nvSpPr>
          <p:cNvPr id="495" name="Shape 495"/>
          <p:cNvSpPr txBox="1">
            <a:spLocks noGrp="1"/>
          </p:cNvSpPr>
          <p:nvPr>
            <p:ph type="body" idx="1"/>
          </p:nvPr>
        </p:nvSpPr>
        <p:spPr>
          <a:xfrm>
            <a:off x="1732700" y="3523900"/>
            <a:ext cx="2176800" cy="119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 b="1"/>
              <a:t>Yellow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000"/>
              <a:t>Is the color of gold, butter and ripe lemons. In the spectrum of visible light, yellow is found between green and orange.</a:t>
            </a:r>
          </a:p>
        </p:txBody>
      </p:sp>
      <p:sp>
        <p:nvSpPr>
          <p:cNvPr id="496" name="Shape 496"/>
          <p:cNvSpPr txBox="1">
            <a:spLocks noGrp="1"/>
          </p:cNvSpPr>
          <p:nvPr>
            <p:ph type="body" idx="2"/>
          </p:nvPr>
        </p:nvSpPr>
        <p:spPr>
          <a:xfrm>
            <a:off x="4020974" y="3523900"/>
            <a:ext cx="2176800" cy="119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 b="1"/>
              <a:t>Blue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000"/>
              <a:t>Is the colour of the clear sky and the deep sea. It is located between violet and green on the optical spectrum.</a:t>
            </a:r>
          </a:p>
        </p:txBody>
      </p:sp>
      <p:sp>
        <p:nvSpPr>
          <p:cNvPr id="497" name="Shape 497"/>
          <p:cNvSpPr txBox="1">
            <a:spLocks noGrp="1"/>
          </p:cNvSpPr>
          <p:nvPr>
            <p:ph type="body" idx="3"/>
          </p:nvPr>
        </p:nvSpPr>
        <p:spPr>
          <a:xfrm>
            <a:off x="6309248" y="3523900"/>
            <a:ext cx="2176800" cy="119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 b="1"/>
              <a:t>Red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000"/>
              <a:t>Is the color of blood, and because of this it has historically been associated with sacrifice, danger and courage. </a:t>
            </a:r>
          </a:p>
          <a:p>
            <a:pPr lvl="0" rtl="0">
              <a:spcBef>
                <a:spcPts val="0"/>
              </a:spcBef>
              <a:buNone/>
            </a:pPr>
            <a:endParaRPr sz="10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Shape 508"/>
          <p:cNvSpPr/>
          <p:nvPr/>
        </p:nvSpPr>
        <p:spPr>
          <a:xfrm>
            <a:off x="5375409" y="489800"/>
            <a:ext cx="2075120" cy="4163909"/>
          </a:xfrm>
          <a:custGeom>
            <a:avLst/>
            <a:gdLst/>
            <a:ahLst/>
            <a:cxnLst/>
            <a:rect l="0" t="0" r="0" b="0"/>
            <a:pathLst>
              <a:path w="30819" h="61841" extrusionOk="0">
                <a:moveTo>
                  <a:pt x="5160" y="2580"/>
                </a:moveTo>
                <a:lnTo>
                  <a:pt x="5295" y="2648"/>
                </a:lnTo>
                <a:lnTo>
                  <a:pt x="5363" y="2784"/>
                </a:lnTo>
                <a:lnTo>
                  <a:pt x="5363" y="2920"/>
                </a:lnTo>
                <a:lnTo>
                  <a:pt x="5363" y="3055"/>
                </a:lnTo>
                <a:lnTo>
                  <a:pt x="5295" y="3191"/>
                </a:lnTo>
                <a:lnTo>
                  <a:pt x="5160" y="3259"/>
                </a:lnTo>
                <a:lnTo>
                  <a:pt x="4888" y="3259"/>
                </a:lnTo>
                <a:lnTo>
                  <a:pt x="4752" y="3191"/>
                </a:lnTo>
                <a:lnTo>
                  <a:pt x="4684" y="3055"/>
                </a:lnTo>
                <a:lnTo>
                  <a:pt x="4684" y="2920"/>
                </a:lnTo>
                <a:lnTo>
                  <a:pt x="4684" y="2784"/>
                </a:lnTo>
                <a:lnTo>
                  <a:pt x="4752" y="2648"/>
                </a:lnTo>
                <a:lnTo>
                  <a:pt x="4888" y="2580"/>
                </a:lnTo>
                <a:close/>
                <a:moveTo>
                  <a:pt x="15410" y="2241"/>
                </a:moveTo>
                <a:lnTo>
                  <a:pt x="15681" y="2309"/>
                </a:lnTo>
                <a:lnTo>
                  <a:pt x="15885" y="2444"/>
                </a:lnTo>
                <a:lnTo>
                  <a:pt x="16021" y="2648"/>
                </a:lnTo>
                <a:lnTo>
                  <a:pt x="16088" y="2920"/>
                </a:lnTo>
                <a:lnTo>
                  <a:pt x="16021" y="3191"/>
                </a:lnTo>
                <a:lnTo>
                  <a:pt x="15885" y="3395"/>
                </a:lnTo>
                <a:lnTo>
                  <a:pt x="15681" y="3531"/>
                </a:lnTo>
                <a:lnTo>
                  <a:pt x="15410" y="3598"/>
                </a:lnTo>
                <a:lnTo>
                  <a:pt x="15138" y="3531"/>
                </a:lnTo>
                <a:lnTo>
                  <a:pt x="14934" y="3395"/>
                </a:lnTo>
                <a:lnTo>
                  <a:pt x="14799" y="3191"/>
                </a:lnTo>
                <a:lnTo>
                  <a:pt x="14731" y="2920"/>
                </a:lnTo>
                <a:lnTo>
                  <a:pt x="14799" y="2648"/>
                </a:lnTo>
                <a:lnTo>
                  <a:pt x="14934" y="2444"/>
                </a:lnTo>
                <a:lnTo>
                  <a:pt x="15138" y="2309"/>
                </a:lnTo>
                <a:lnTo>
                  <a:pt x="15410" y="2241"/>
                </a:lnTo>
                <a:close/>
                <a:moveTo>
                  <a:pt x="29393" y="5228"/>
                </a:moveTo>
                <a:lnTo>
                  <a:pt x="29461" y="5296"/>
                </a:lnTo>
                <a:lnTo>
                  <a:pt x="29461" y="54849"/>
                </a:lnTo>
                <a:lnTo>
                  <a:pt x="1426" y="54849"/>
                </a:lnTo>
                <a:lnTo>
                  <a:pt x="1426" y="5296"/>
                </a:lnTo>
                <a:lnTo>
                  <a:pt x="1494" y="5228"/>
                </a:lnTo>
                <a:close/>
                <a:moveTo>
                  <a:pt x="15410" y="544"/>
                </a:moveTo>
                <a:lnTo>
                  <a:pt x="19143" y="612"/>
                </a:lnTo>
                <a:lnTo>
                  <a:pt x="23012" y="747"/>
                </a:lnTo>
                <a:lnTo>
                  <a:pt x="26339" y="951"/>
                </a:lnTo>
                <a:lnTo>
                  <a:pt x="27560" y="1087"/>
                </a:lnTo>
                <a:lnTo>
                  <a:pt x="27560" y="1087"/>
                </a:lnTo>
                <a:lnTo>
                  <a:pt x="26339" y="1019"/>
                </a:lnTo>
                <a:lnTo>
                  <a:pt x="23012" y="815"/>
                </a:lnTo>
                <a:lnTo>
                  <a:pt x="19143" y="680"/>
                </a:lnTo>
                <a:lnTo>
                  <a:pt x="15410" y="612"/>
                </a:lnTo>
                <a:lnTo>
                  <a:pt x="11676" y="680"/>
                </a:lnTo>
                <a:lnTo>
                  <a:pt x="7807" y="815"/>
                </a:lnTo>
                <a:lnTo>
                  <a:pt x="4481" y="1019"/>
                </a:lnTo>
                <a:lnTo>
                  <a:pt x="3259" y="1087"/>
                </a:lnTo>
                <a:lnTo>
                  <a:pt x="2444" y="1223"/>
                </a:lnTo>
                <a:lnTo>
                  <a:pt x="1969" y="1358"/>
                </a:lnTo>
                <a:lnTo>
                  <a:pt x="1630" y="1494"/>
                </a:lnTo>
                <a:lnTo>
                  <a:pt x="1290" y="1698"/>
                </a:lnTo>
                <a:lnTo>
                  <a:pt x="1019" y="1901"/>
                </a:lnTo>
                <a:lnTo>
                  <a:pt x="815" y="2173"/>
                </a:lnTo>
                <a:lnTo>
                  <a:pt x="679" y="2444"/>
                </a:lnTo>
                <a:lnTo>
                  <a:pt x="544" y="2852"/>
                </a:lnTo>
                <a:lnTo>
                  <a:pt x="544" y="3259"/>
                </a:lnTo>
                <a:lnTo>
                  <a:pt x="544" y="58311"/>
                </a:lnTo>
                <a:lnTo>
                  <a:pt x="544" y="58718"/>
                </a:lnTo>
                <a:lnTo>
                  <a:pt x="476" y="58311"/>
                </a:lnTo>
                <a:lnTo>
                  <a:pt x="476" y="3259"/>
                </a:lnTo>
                <a:lnTo>
                  <a:pt x="544" y="2784"/>
                </a:lnTo>
                <a:lnTo>
                  <a:pt x="612" y="2444"/>
                </a:lnTo>
                <a:lnTo>
                  <a:pt x="747" y="2105"/>
                </a:lnTo>
                <a:lnTo>
                  <a:pt x="951" y="1834"/>
                </a:lnTo>
                <a:lnTo>
                  <a:pt x="1222" y="1630"/>
                </a:lnTo>
                <a:lnTo>
                  <a:pt x="1562" y="1426"/>
                </a:lnTo>
                <a:lnTo>
                  <a:pt x="1969" y="1290"/>
                </a:lnTo>
                <a:lnTo>
                  <a:pt x="2444" y="1155"/>
                </a:lnTo>
                <a:lnTo>
                  <a:pt x="3259" y="1087"/>
                </a:lnTo>
                <a:lnTo>
                  <a:pt x="4481" y="951"/>
                </a:lnTo>
                <a:lnTo>
                  <a:pt x="7807" y="747"/>
                </a:lnTo>
                <a:lnTo>
                  <a:pt x="11676" y="612"/>
                </a:lnTo>
                <a:lnTo>
                  <a:pt x="15410" y="544"/>
                </a:lnTo>
                <a:close/>
                <a:moveTo>
                  <a:pt x="27560" y="1087"/>
                </a:moveTo>
                <a:lnTo>
                  <a:pt x="28375" y="1155"/>
                </a:lnTo>
                <a:lnTo>
                  <a:pt x="28850" y="1290"/>
                </a:lnTo>
                <a:lnTo>
                  <a:pt x="29257" y="1426"/>
                </a:lnTo>
                <a:lnTo>
                  <a:pt x="29597" y="1630"/>
                </a:lnTo>
                <a:lnTo>
                  <a:pt x="29868" y="1834"/>
                </a:lnTo>
                <a:lnTo>
                  <a:pt x="30072" y="2105"/>
                </a:lnTo>
                <a:lnTo>
                  <a:pt x="30208" y="2444"/>
                </a:lnTo>
                <a:lnTo>
                  <a:pt x="30276" y="2784"/>
                </a:lnTo>
                <a:lnTo>
                  <a:pt x="30344" y="3259"/>
                </a:lnTo>
                <a:lnTo>
                  <a:pt x="30344" y="58311"/>
                </a:lnTo>
                <a:lnTo>
                  <a:pt x="30276" y="58718"/>
                </a:lnTo>
                <a:lnTo>
                  <a:pt x="30208" y="59125"/>
                </a:lnTo>
                <a:lnTo>
                  <a:pt x="30072" y="59465"/>
                </a:lnTo>
                <a:lnTo>
                  <a:pt x="29868" y="59736"/>
                </a:lnTo>
                <a:lnTo>
                  <a:pt x="29597" y="60008"/>
                </a:lnTo>
                <a:lnTo>
                  <a:pt x="29257" y="60144"/>
                </a:lnTo>
                <a:lnTo>
                  <a:pt x="28850" y="60347"/>
                </a:lnTo>
                <a:lnTo>
                  <a:pt x="28375" y="60415"/>
                </a:lnTo>
                <a:lnTo>
                  <a:pt x="26746" y="60687"/>
                </a:lnTo>
                <a:lnTo>
                  <a:pt x="23895" y="60958"/>
                </a:lnTo>
                <a:lnTo>
                  <a:pt x="22130" y="61094"/>
                </a:lnTo>
                <a:lnTo>
                  <a:pt x="20093" y="61230"/>
                </a:lnTo>
                <a:lnTo>
                  <a:pt x="17853" y="61298"/>
                </a:lnTo>
                <a:lnTo>
                  <a:pt x="12966" y="61298"/>
                </a:lnTo>
                <a:lnTo>
                  <a:pt x="10726" y="61230"/>
                </a:lnTo>
                <a:lnTo>
                  <a:pt x="8689" y="61094"/>
                </a:lnTo>
                <a:lnTo>
                  <a:pt x="6924" y="60958"/>
                </a:lnTo>
                <a:lnTo>
                  <a:pt x="4073" y="60687"/>
                </a:lnTo>
                <a:lnTo>
                  <a:pt x="2444" y="60415"/>
                </a:lnTo>
                <a:lnTo>
                  <a:pt x="1969" y="60347"/>
                </a:lnTo>
                <a:lnTo>
                  <a:pt x="1562" y="60144"/>
                </a:lnTo>
                <a:lnTo>
                  <a:pt x="1290" y="60008"/>
                </a:lnTo>
                <a:lnTo>
                  <a:pt x="951" y="59736"/>
                </a:lnTo>
                <a:lnTo>
                  <a:pt x="747" y="59465"/>
                </a:lnTo>
                <a:lnTo>
                  <a:pt x="612" y="59125"/>
                </a:lnTo>
                <a:lnTo>
                  <a:pt x="544" y="58718"/>
                </a:lnTo>
                <a:lnTo>
                  <a:pt x="544" y="58718"/>
                </a:lnTo>
                <a:lnTo>
                  <a:pt x="679" y="59125"/>
                </a:lnTo>
                <a:lnTo>
                  <a:pt x="815" y="59397"/>
                </a:lnTo>
                <a:lnTo>
                  <a:pt x="1019" y="59669"/>
                </a:lnTo>
                <a:lnTo>
                  <a:pt x="1290" y="59940"/>
                </a:lnTo>
                <a:lnTo>
                  <a:pt x="1630" y="60144"/>
                </a:lnTo>
                <a:lnTo>
                  <a:pt x="2037" y="60279"/>
                </a:lnTo>
                <a:lnTo>
                  <a:pt x="2444" y="60415"/>
                </a:lnTo>
                <a:lnTo>
                  <a:pt x="4073" y="60619"/>
                </a:lnTo>
                <a:lnTo>
                  <a:pt x="6924" y="60890"/>
                </a:lnTo>
                <a:lnTo>
                  <a:pt x="8689" y="61026"/>
                </a:lnTo>
                <a:lnTo>
                  <a:pt x="10726" y="61162"/>
                </a:lnTo>
                <a:lnTo>
                  <a:pt x="12966" y="61230"/>
                </a:lnTo>
                <a:lnTo>
                  <a:pt x="17853" y="61230"/>
                </a:lnTo>
                <a:lnTo>
                  <a:pt x="20093" y="61162"/>
                </a:lnTo>
                <a:lnTo>
                  <a:pt x="22130" y="61026"/>
                </a:lnTo>
                <a:lnTo>
                  <a:pt x="23895" y="60890"/>
                </a:lnTo>
                <a:lnTo>
                  <a:pt x="26746" y="60619"/>
                </a:lnTo>
                <a:lnTo>
                  <a:pt x="28375" y="60415"/>
                </a:lnTo>
                <a:lnTo>
                  <a:pt x="28850" y="60279"/>
                </a:lnTo>
                <a:lnTo>
                  <a:pt x="29190" y="60144"/>
                </a:lnTo>
                <a:lnTo>
                  <a:pt x="29529" y="59940"/>
                </a:lnTo>
                <a:lnTo>
                  <a:pt x="29800" y="59669"/>
                </a:lnTo>
                <a:lnTo>
                  <a:pt x="30004" y="59397"/>
                </a:lnTo>
                <a:lnTo>
                  <a:pt x="30140" y="59125"/>
                </a:lnTo>
                <a:lnTo>
                  <a:pt x="30276" y="58718"/>
                </a:lnTo>
                <a:lnTo>
                  <a:pt x="30276" y="58311"/>
                </a:lnTo>
                <a:lnTo>
                  <a:pt x="30276" y="3259"/>
                </a:lnTo>
                <a:lnTo>
                  <a:pt x="30276" y="2852"/>
                </a:lnTo>
                <a:lnTo>
                  <a:pt x="30140" y="2444"/>
                </a:lnTo>
                <a:lnTo>
                  <a:pt x="30004" y="2173"/>
                </a:lnTo>
                <a:lnTo>
                  <a:pt x="29800" y="1901"/>
                </a:lnTo>
                <a:lnTo>
                  <a:pt x="29529" y="1698"/>
                </a:lnTo>
                <a:lnTo>
                  <a:pt x="29190" y="1494"/>
                </a:lnTo>
                <a:lnTo>
                  <a:pt x="28850" y="1358"/>
                </a:lnTo>
                <a:lnTo>
                  <a:pt x="28375" y="1223"/>
                </a:lnTo>
                <a:lnTo>
                  <a:pt x="27560" y="1087"/>
                </a:lnTo>
                <a:close/>
                <a:moveTo>
                  <a:pt x="15410" y="1"/>
                </a:moveTo>
                <a:lnTo>
                  <a:pt x="11608" y="69"/>
                </a:lnTo>
                <a:lnTo>
                  <a:pt x="7739" y="204"/>
                </a:lnTo>
                <a:lnTo>
                  <a:pt x="4413" y="408"/>
                </a:lnTo>
                <a:lnTo>
                  <a:pt x="3191" y="544"/>
                </a:lnTo>
                <a:lnTo>
                  <a:pt x="2309" y="680"/>
                </a:lnTo>
                <a:lnTo>
                  <a:pt x="1765" y="815"/>
                </a:lnTo>
                <a:lnTo>
                  <a:pt x="1290" y="1019"/>
                </a:lnTo>
                <a:lnTo>
                  <a:pt x="883" y="1223"/>
                </a:lnTo>
                <a:lnTo>
                  <a:pt x="544" y="1494"/>
                </a:lnTo>
                <a:lnTo>
                  <a:pt x="340" y="1901"/>
                </a:lnTo>
                <a:lnTo>
                  <a:pt x="136" y="2241"/>
                </a:lnTo>
                <a:lnTo>
                  <a:pt x="1" y="2716"/>
                </a:lnTo>
                <a:lnTo>
                  <a:pt x="1" y="3259"/>
                </a:lnTo>
                <a:lnTo>
                  <a:pt x="1" y="58311"/>
                </a:lnTo>
                <a:lnTo>
                  <a:pt x="1" y="58854"/>
                </a:lnTo>
                <a:lnTo>
                  <a:pt x="136" y="59261"/>
                </a:lnTo>
                <a:lnTo>
                  <a:pt x="340" y="59736"/>
                </a:lnTo>
                <a:lnTo>
                  <a:pt x="612" y="60076"/>
                </a:lnTo>
                <a:lnTo>
                  <a:pt x="951" y="60347"/>
                </a:lnTo>
                <a:lnTo>
                  <a:pt x="1358" y="60619"/>
                </a:lnTo>
                <a:lnTo>
                  <a:pt x="1833" y="60823"/>
                </a:lnTo>
                <a:lnTo>
                  <a:pt x="2309" y="60958"/>
                </a:lnTo>
                <a:lnTo>
                  <a:pt x="4006" y="61162"/>
                </a:lnTo>
                <a:lnTo>
                  <a:pt x="6857" y="61501"/>
                </a:lnTo>
                <a:lnTo>
                  <a:pt x="8689" y="61637"/>
                </a:lnTo>
                <a:lnTo>
                  <a:pt x="10726" y="61705"/>
                </a:lnTo>
                <a:lnTo>
                  <a:pt x="12966" y="61773"/>
                </a:lnTo>
                <a:lnTo>
                  <a:pt x="15410" y="61841"/>
                </a:lnTo>
                <a:lnTo>
                  <a:pt x="17853" y="61773"/>
                </a:lnTo>
                <a:lnTo>
                  <a:pt x="20093" y="61705"/>
                </a:lnTo>
                <a:lnTo>
                  <a:pt x="22130" y="61637"/>
                </a:lnTo>
                <a:lnTo>
                  <a:pt x="23963" y="61501"/>
                </a:lnTo>
                <a:lnTo>
                  <a:pt x="26814" y="61162"/>
                </a:lnTo>
                <a:lnTo>
                  <a:pt x="28511" y="60958"/>
                </a:lnTo>
                <a:lnTo>
                  <a:pt x="28986" y="60823"/>
                </a:lnTo>
                <a:lnTo>
                  <a:pt x="29461" y="60619"/>
                </a:lnTo>
                <a:lnTo>
                  <a:pt x="29868" y="60347"/>
                </a:lnTo>
                <a:lnTo>
                  <a:pt x="30208" y="60076"/>
                </a:lnTo>
                <a:lnTo>
                  <a:pt x="30479" y="59736"/>
                </a:lnTo>
                <a:lnTo>
                  <a:pt x="30683" y="59261"/>
                </a:lnTo>
                <a:lnTo>
                  <a:pt x="30819" y="58854"/>
                </a:lnTo>
                <a:lnTo>
                  <a:pt x="30819" y="58311"/>
                </a:lnTo>
                <a:lnTo>
                  <a:pt x="30819" y="3259"/>
                </a:lnTo>
                <a:lnTo>
                  <a:pt x="30819" y="2716"/>
                </a:lnTo>
                <a:lnTo>
                  <a:pt x="30683" y="2241"/>
                </a:lnTo>
                <a:lnTo>
                  <a:pt x="30547" y="1901"/>
                </a:lnTo>
                <a:lnTo>
                  <a:pt x="30276" y="1494"/>
                </a:lnTo>
                <a:lnTo>
                  <a:pt x="29936" y="1223"/>
                </a:lnTo>
                <a:lnTo>
                  <a:pt x="29529" y="1019"/>
                </a:lnTo>
                <a:lnTo>
                  <a:pt x="29054" y="815"/>
                </a:lnTo>
                <a:lnTo>
                  <a:pt x="28511" y="680"/>
                </a:lnTo>
                <a:lnTo>
                  <a:pt x="27628" y="544"/>
                </a:lnTo>
                <a:lnTo>
                  <a:pt x="26406" y="408"/>
                </a:lnTo>
                <a:lnTo>
                  <a:pt x="23080" y="204"/>
                </a:lnTo>
                <a:lnTo>
                  <a:pt x="19211" y="69"/>
                </a:lnTo>
                <a:lnTo>
                  <a:pt x="15410" y="1"/>
                </a:lnTo>
                <a:close/>
              </a:path>
            </a:pathLst>
          </a:custGeom>
          <a:solidFill>
            <a:srgbClr val="184769"/>
          </a:solidFill>
          <a:ln w="19050" cap="flat" cmpd="sng">
            <a:solidFill>
              <a:srgbClr val="19BBD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10" name="Shape 510"/>
          <p:cNvSpPr/>
          <p:nvPr/>
        </p:nvSpPr>
        <p:spPr>
          <a:xfrm>
            <a:off x="5468725" y="839000"/>
            <a:ext cx="1888499" cy="335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1000" dirty="0" smtClean="0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rPr>
              <a:t>Eres adicto al celular?</a:t>
            </a:r>
            <a:endParaRPr lang="en" sz="1000" dirty="0">
              <a:solidFill>
                <a:srgbClr val="C6DAEC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511" name="Shape 511"/>
          <p:cNvSpPr/>
          <p:nvPr/>
        </p:nvSpPr>
        <p:spPr>
          <a:xfrm>
            <a:off x="764398" y="480276"/>
            <a:ext cx="204520" cy="354334"/>
          </a:xfrm>
          <a:custGeom>
            <a:avLst/>
            <a:gdLst/>
            <a:ahLst/>
            <a:cxnLst/>
            <a:rect l="0" t="0" r="0" b="0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BBD5"/>
        </a:solidFill>
        <a:effectLst/>
      </p:bgPr>
    </p:bg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4" name="Shape 564"/>
          <p:cNvGrpSpPr/>
          <p:nvPr/>
        </p:nvGrpSpPr>
        <p:grpSpPr>
          <a:xfrm>
            <a:off x="954301" y="809073"/>
            <a:ext cx="286155" cy="361898"/>
            <a:chOff x="584925" y="238125"/>
            <a:chExt cx="415200" cy="525100"/>
          </a:xfrm>
        </p:grpSpPr>
        <p:sp>
          <p:nvSpPr>
            <p:cNvPr id="565" name="Shape 565"/>
            <p:cNvSpPr/>
            <p:nvPr/>
          </p:nvSpPr>
          <p:spPr>
            <a:xfrm>
              <a:off x="621550" y="299175"/>
              <a:ext cx="378575" cy="464050"/>
            </a:xfrm>
            <a:custGeom>
              <a:avLst/>
              <a:gdLst/>
              <a:ahLst/>
              <a:cxnLst/>
              <a:rect l="0" t="0" r="0" b="0"/>
              <a:pathLst>
                <a:path w="15143" h="18562" extrusionOk="0">
                  <a:moveTo>
                    <a:pt x="14166" y="0"/>
                  </a:moveTo>
                  <a:lnTo>
                    <a:pt x="14166" y="16755"/>
                  </a:lnTo>
                  <a:lnTo>
                    <a:pt x="14141" y="16926"/>
                  </a:lnTo>
                  <a:lnTo>
                    <a:pt x="14093" y="17072"/>
                  </a:lnTo>
                  <a:lnTo>
                    <a:pt x="14044" y="17194"/>
                  </a:lnTo>
                  <a:lnTo>
                    <a:pt x="13946" y="17341"/>
                  </a:lnTo>
                  <a:lnTo>
                    <a:pt x="13824" y="17438"/>
                  </a:lnTo>
                  <a:lnTo>
                    <a:pt x="13677" y="17512"/>
                  </a:lnTo>
                  <a:lnTo>
                    <a:pt x="13531" y="17561"/>
                  </a:lnTo>
                  <a:lnTo>
                    <a:pt x="13384" y="17585"/>
                  </a:lnTo>
                  <a:lnTo>
                    <a:pt x="0" y="17585"/>
                  </a:lnTo>
                  <a:lnTo>
                    <a:pt x="0" y="17731"/>
                  </a:lnTo>
                  <a:lnTo>
                    <a:pt x="25" y="17902"/>
                  </a:lnTo>
                  <a:lnTo>
                    <a:pt x="74" y="18049"/>
                  </a:lnTo>
                  <a:lnTo>
                    <a:pt x="123" y="18171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71"/>
                  </a:lnTo>
                  <a:lnTo>
                    <a:pt x="15069" y="18049"/>
                  </a:lnTo>
                  <a:lnTo>
                    <a:pt x="15118" y="17902"/>
                  </a:lnTo>
                  <a:lnTo>
                    <a:pt x="15143" y="17731"/>
                  </a:lnTo>
                  <a:lnTo>
                    <a:pt x="15143" y="733"/>
                  </a:lnTo>
                  <a:lnTo>
                    <a:pt x="15118" y="586"/>
                  </a:lnTo>
                  <a:lnTo>
                    <a:pt x="15069" y="440"/>
                  </a:lnTo>
                  <a:lnTo>
                    <a:pt x="15021" y="318"/>
                  </a:lnTo>
                  <a:lnTo>
                    <a:pt x="14923" y="196"/>
                  </a:lnTo>
                  <a:lnTo>
                    <a:pt x="14801" y="122"/>
                  </a:lnTo>
                  <a:lnTo>
                    <a:pt x="14654" y="49"/>
                  </a:lnTo>
                  <a:lnTo>
                    <a:pt x="14508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66" name="Shape 566"/>
            <p:cNvSpPr/>
            <p:nvPr/>
          </p:nvSpPr>
          <p:spPr>
            <a:xfrm>
              <a:off x="633750" y="238125"/>
              <a:ext cx="29350" cy="63500"/>
            </a:xfrm>
            <a:custGeom>
              <a:avLst/>
              <a:gdLst/>
              <a:ahLst/>
              <a:cxnLst/>
              <a:rect l="0" t="0" r="0" b="0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67" name="Shape 567"/>
            <p:cNvSpPr/>
            <p:nvPr/>
          </p:nvSpPr>
          <p:spPr>
            <a:xfrm>
              <a:off x="716800" y="238125"/>
              <a:ext cx="29325" cy="63500"/>
            </a:xfrm>
            <a:custGeom>
              <a:avLst/>
              <a:gdLst/>
              <a:ahLst/>
              <a:cxnLst/>
              <a:rect l="0" t="0" r="0" b="0"/>
              <a:pathLst>
                <a:path w="1173" h="2540" extrusionOk="0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68" name="Shape 568"/>
            <p:cNvSpPr/>
            <p:nvPr/>
          </p:nvSpPr>
          <p:spPr>
            <a:xfrm>
              <a:off x="799825" y="238125"/>
              <a:ext cx="29350" cy="63500"/>
            </a:xfrm>
            <a:custGeom>
              <a:avLst/>
              <a:gdLst/>
              <a:ahLst/>
              <a:cxnLst/>
              <a:rect l="0" t="0" r="0" b="0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8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8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3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69" name="Shape 569"/>
            <p:cNvSpPr/>
            <p:nvPr/>
          </p:nvSpPr>
          <p:spPr>
            <a:xfrm>
              <a:off x="882875" y="238125"/>
              <a:ext cx="29325" cy="63500"/>
            </a:xfrm>
            <a:custGeom>
              <a:avLst/>
              <a:gdLst/>
              <a:ahLst/>
              <a:cxnLst/>
              <a:rect l="0" t="0" r="0" b="0"/>
              <a:pathLst>
                <a:path w="1173" h="2540" extrusionOk="0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70" name="Shape 570"/>
            <p:cNvSpPr/>
            <p:nvPr/>
          </p:nvSpPr>
          <p:spPr>
            <a:xfrm>
              <a:off x="584925" y="261325"/>
              <a:ext cx="378575" cy="464050"/>
            </a:xfrm>
            <a:custGeom>
              <a:avLst/>
              <a:gdLst/>
              <a:ahLst/>
              <a:cxnLst/>
              <a:rect l="0" t="0" r="0" b="0"/>
              <a:pathLst>
                <a:path w="15143" h="18562" extrusionOk="0">
                  <a:moveTo>
                    <a:pt x="2540" y="171"/>
                  </a:moveTo>
                  <a:lnTo>
                    <a:pt x="2711" y="195"/>
                  </a:lnTo>
                  <a:lnTo>
                    <a:pt x="2882" y="244"/>
                  </a:lnTo>
                  <a:lnTo>
                    <a:pt x="3053" y="318"/>
                  </a:lnTo>
                  <a:lnTo>
                    <a:pt x="3175" y="440"/>
                  </a:lnTo>
                  <a:lnTo>
                    <a:pt x="3297" y="562"/>
                  </a:lnTo>
                  <a:lnTo>
                    <a:pt x="3370" y="733"/>
                  </a:lnTo>
                  <a:lnTo>
                    <a:pt x="3419" y="904"/>
                  </a:lnTo>
                  <a:lnTo>
                    <a:pt x="3444" y="1075"/>
                  </a:lnTo>
                  <a:lnTo>
                    <a:pt x="3419" y="1246"/>
                  </a:lnTo>
                  <a:lnTo>
                    <a:pt x="3370" y="1417"/>
                  </a:lnTo>
                  <a:lnTo>
                    <a:pt x="3297" y="1588"/>
                  </a:lnTo>
                  <a:lnTo>
                    <a:pt x="3175" y="1710"/>
                  </a:lnTo>
                  <a:lnTo>
                    <a:pt x="3053" y="1832"/>
                  </a:lnTo>
                  <a:lnTo>
                    <a:pt x="2882" y="1905"/>
                  </a:lnTo>
                  <a:lnTo>
                    <a:pt x="2711" y="1954"/>
                  </a:lnTo>
                  <a:lnTo>
                    <a:pt x="2540" y="1978"/>
                  </a:lnTo>
                  <a:lnTo>
                    <a:pt x="2369" y="1954"/>
                  </a:lnTo>
                  <a:lnTo>
                    <a:pt x="2198" y="1905"/>
                  </a:lnTo>
                  <a:lnTo>
                    <a:pt x="2027" y="1832"/>
                  </a:lnTo>
                  <a:lnTo>
                    <a:pt x="1905" y="1710"/>
                  </a:lnTo>
                  <a:lnTo>
                    <a:pt x="1783" y="1588"/>
                  </a:lnTo>
                  <a:lnTo>
                    <a:pt x="1710" y="1417"/>
                  </a:lnTo>
                  <a:lnTo>
                    <a:pt x="1661" y="1246"/>
                  </a:lnTo>
                  <a:lnTo>
                    <a:pt x="1636" y="1075"/>
                  </a:lnTo>
                  <a:lnTo>
                    <a:pt x="1661" y="904"/>
                  </a:lnTo>
                  <a:lnTo>
                    <a:pt x="1710" y="733"/>
                  </a:lnTo>
                  <a:lnTo>
                    <a:pt x="1783" y="562"/>
                  </a:lnTo>
                  <a:lnTo>
                    <a:pt x="1905" y="440"/>
                  </a:lnTo>
                  <a:lnTo>
                    <a:pt x="2027" y="318"/>
                  </a:lnTo>
                  <a:lnTo>
                    <a:pt x="2198" y="244"/>
                  </a:lnTo>
                  <a:lnTo>
                    <a:pt x="2369" y="195"/>
                  </a:lnTo>
                  <a:lnTo>
                    <a:pt x="2540" y="171"/>
                  </a:lnTo>
                  <a:close/>
                  <a:moveTo>
                    <a:pt x="5862" y="171"/>
                  </a:moveTo>
                  <a:lnTo>
                    <a:pt x="6033" y="195"/>
                  </a:lnTo>
                  <a:lnTo>
                    <a:pt x="6204" y="244"/>
                  </a:lnTo>
                  <a:lnTo>
                    <a:pt x="6374" y="318"/>
                  </a:lnTo>
                  <a:lnTo>
                    <a:pt x="6497" y="440"/>
                  </a:lnTo>
                  <a:lnTo>
                    <a:pt x="6619" y="562"/>
                  </a:lnTo>
                  <a:lnTo>
                    <a:pt x="6692" y="733"/>
                  </a:lnTo>
                  <a:lnTo>
                    <a:pt x="6741" y="904"/>
                  </a:lnTo>
                  <a:lnTo>
                    <a:pt x="6765" y="1075"/>
                  </a:lnTo>
                  <a:lnTo>
                    <a:pt x="6741" y="1246"/>
                  </a:lnTo>
                  <a:lnTo>
                    <a:pt x="6692" y="1417"/>
                  </a:lnTo>
                  <a:lnTo>
                    <a:pt x="6619" y="1588"/>
                  </a:lnTo>
                  <a:lnTo>
                    <a:pt x="6497" y="1710"/>
                  </a:lnTo>
                  <a:lnTo>
                    <a:pt x="6374" y="1832"/>
                  </a:lnTo>
                  <a:lnTo>
                    <a:pt x="6204" y="1905"/>
                  </a:lnTo>
                  <a:lnTo>
                    <a:pt x="6033" y="1954"/>
                  </a:lnTo>
                  <a:lnTo>
                    <a:pt x="5862" y="1978"/>
                  </a:lnTo>
                  <a:lnTo>
                    <a:pt x="5691" y="1954"/>
                  </a:lnTo>
                  <a:lnTo>
                    <a:pt x="5520" y="1905"/>
                  </a:lnTo>
                  <a:lnTo>
                    <a:pt x="5349" y="1832"/>
                  </a:lnTo>
                  <a:lnTo>
                    <a:pt x="5227" y="1710"/>
                  </a:lnTo>
                  <a:lnTo>
                    <a:pt x="5104" y="1588"/>
                  </a:lnTo>
                  <a:lnTo>
                    <a:pt x="5031" y="1417"/>
                  </a:lnTo>
                  <a:lnTo>
                    <a:pt x="4982" y="1246"/>
                  </a:lnTo>
                  <a:lnTo>
                    <a:pt x="4958" y="1075"/>
                  </a:lnTo>
                  <a:lnTo>
                    <a:pt x="4982" y="904"/>
                  </a:lnTo>
                  <a:lnTo>
                    <a:pt x="5031" y="733"/>
                  </a:lnTo>
                  <a:lnTo>
                    <a:pt x="5104" y="562"/>
                  </a:lnTo>
                  <a:lnTo>
                    <a:pt x="5227" y="440"/>
                  </a:lnTo>
                  <a:lnTo>
                    <a:pt x="5349" y="318"/>
                  </a:lnTo>
                  <a:lnTo>
                    <a:pt x="5520" y="244"/>
                  </a:lnTo>
                  <a:lnTo>
                    <a:pt x="5691" y="195"/>
                  </a:lnTo>
                  <a:lnTo>
                    <a:pt x="5862" y="171"/>
                  </a:lnTo>
                  <a:close/>
                  <a:moveTo>
                    <a:pt x="9183" y="171"/>
                  </a:moveTo>
                  <a:lnTo>
                    <a:pt x="9354" y="195"/>
                  </a:lnTo>
                  <a:lnTo>
                    <a:pt x="9525" y="244"/>
                  </a:lnTo>
                  <a:lnTo>
                    <a:pt x="9696" y="318"/>
                  </a:lnTo>
                  <a:lnTo>
                    <a:pt x="9818" y="440"/>
                  </a:lnTo>
                  <a:lnTo>
                    <a:pt x="9940" y="562"/>
                  </a:lnTo>
                  <a:lnTo>
                    <a:pt x="10014" y="733"/>
                  </a:lnTo>
                  <a:lnTo>
                    <a:pt x="10062" y="904"/>
                  </a:lnTo>
                  <a:lnTo>
                    <a:pt x="10087" y="1075"/>
                  </a:lnTo>
                  <a:lnTo>
                    <a:pt x="10062" y="1246"/>
                  </a:lnTo>
                  <a:lnTo>
                    <a:pt x="10014" y="1417"/>
                  </a:lnTo>
                  <a:lnTo>
                    <a:pt x="9940" y="1588"/>
                  </a:lnTo>
                  <a:lnTo>
                    <a:pt x="9818" y="1710"/>
                  </a:lnTo>
                  <a:lnTo>
                    <a:pt x="9696" y="1832"/>
                  </a:lnTo>
                  <a:lnTo>
                    <a:pt x="9525" y="1905"/>
                  </a:lnTo>
                  <a:lnTo>
                    <a:pt x="9354" y="1954"/>
                  </a:lnTo>
                  <a:lnTo>
                    <a:pt x="9183" y="1978"/>
                  </a:lnTo>
                  <a:lnTo>
                    <a:pt x="9012" y="1954"/>
                  </a:lnTo>
                  <a:lnTo>
                    <a:pt x="8841" y="1905"/>
                  </a:lnTo>
                  <a:lnTo>
                    <a:pt x="8670" y="1832"/>
                  </a:lnTo>
                  <a:lnTo>
                    <a:pt x="8548" y="1710"/>
                  </a:lnTo>
                  <a:lnTo>
                    <a:pt x="8426" y="1588"/>
                  </a:lnTo>
                  <a:lnTo>
                    <a:pt x="8353" y="1417"/>
                  </a:lnTo>
                  <a:lnTo>
                    <a:pt x="8304" y="1246"/>
                  </a:lnTo>
                  <a:lnTo>
                    <a:pt x="8279" y="1075"/>
                  </a:lnTo>
                  <a:lnTo>
                    <a:pt x="8304" y="904"/>
                  </a:lnTo>
                  <a:lnTo>
                    <a:pt x="8353" y="733"/>
                  </a:lnTo>
                  <a:lnTo>
                    <a:pt x="8426" y="562"/>
                  </a:lnTo>
                  <a:lnTo>
                    <a:pt x="8548" y="440"/>
                  </a:lnTo>
                  <a:lnTo>
                    <a:pt x="8670" y="318"/>
                  </a:lnTo>
                  <a:lnTo>
                    <a:pt x="8841" y="244"/>
                  </a:lnTo>
                  <a:lnTo>
                    <a:pt x="9012" y="195"/>
                  </a:lnTo>
                  <a:lnTo>
                    <a:pt x="9183" y="171"/>
                  </a:lnTo>
                  <a:close/>
                  <a:moveTo>
                    <a:pt x="12505" y="171"/>
                  </a:moveTo>
                  <a:lnTo>
                    <a:pt x="12676" y="195"/>
                  </a:lnTo>
                  <a:lnTo>
                    <a:pt x="12847" y="244"/>
                  </a:lnTo>
                  <a:lnTo>
                    <a:pt x="13018" y="318"/>
                  </a:lnTo>
                  <a:lnTo>
                    <a:pt x="13140" y="440"/>
                  </a:lnTo>
                  <a:lnTo>
                    <a:pt x="13262" y="562"/>
                  </a:lnTo>
                  <a:lnTo>
                    <a:pt x="13335" y="733"/>
                  </a:lnTo>
                  <a:lnTo>
                    <a:pt x="13384" y="904"/>
                  </a:lnTo>
                  <a:lnTo>
                    <a:pt x="13408" y="1075"/>
                  </a:lnTo>
                  <a:lnTo>
                    <a:pt x="13384" y="1246"/>
                  </a:lnTo>
                  <a:lnTo>
                    <a:pt x="13335" y="1417"/>
                  </a:lnTo>
                  <a:lnTo>
                    <a:pt x="13262" y="1588"/>
                  </a:lnTo>
                  <a:lnTo>
                    <a:pt x="13140" y="1710"/>
                  </a:lnTo>
                  <a:lnTo>
                    <a:pt x="13018" y="1832"/>
                  </a:lnTo>
                  <a:lnTo>
                    <a:pt x="12847" y="1905"/>
                  </a:lnTo>
                  <a:lnTo>
                    <a:pt x="12676" y="1954"/>
                  </a:lnTo>
                  <a:lnTo>
                    <a:pt x="12505" y="1978"/>
                  </a:lnTo>
                  <a:lnTo>
                    <a:pt x="12334" y="1954"/>
                  </a:lnTo>
                  <a:lnTo>
                    <a:pt x="12163" y="1905"/>
                  </a:lnTo>
                  <a:lnTo>
                    <a:pt x="11992" y="1832"/>
                  </a:lnTo>
                  <a:lnTo>
                    <a:pt x="11870" y="1710"/>
                  </a:lnTo>
                  <a:lnTo>
                    <a:pt x="11748" y="1588"/>
                  </a:lnTo>
                  <a:lnTo>
                    <a:pt x="11674" y="1417"/>
                  </a:lnTo>
                  <a:lnTo>
                    <a:pt x="11625" y="1246"/>
                  </a:lnTo>
                  <a:lnTo>
                    <a:pt x="11601" y="1075"/>
                  </a:lnTo>
                  <a:lnTo>
                    <a:pt x="11625" y="904"/>
                  </a:lnTo>
                  <a:lnTo>
                    <a:pt x="11674" y="733"/>
                  </a:lnTo>
                  <a:lnTo>
                    <a:pt x="11748" y="562"/>
                  </a:lnTo>
                  <a:lnTo>
                    <a:pt x="11870" y="440"/>
                  </a:lnTo>
                  <a:lnTo>
                    <a:pt x="11992" y="318"/>
                  </a:lnTo>
                  <a:lnTo>
                    <a:pt x="12163" y="244"/>
                  </a:lnTo>
                  <a:lnTo>
                    <a:pt x="12334" y="195"/>
                  </a:lnTo>
                  <a:lnTo>
                    <a:pt x="12505" y="171"/>
                  </a:lnTo>
                  <a:close/>
                  <a:moveTo>
                    <a:pt x="13091" y="5520"/>
                  </a:moveTo>
                  <a:lnTo>
                    <a:pt x="13189" y="5544"/>
                  </a:lnTo>
                  <a:lnTo>
                    <a:pt x="13262" y="5593"/>
                  </a:lnTo>
                  <a:lnTo>
                    <a:pt x="13311" y="5666"/>
                  </a:lnTo>
                  <a:lnTo>
                    <a:pt x="13335" y="5764"/>
                  </a:lnTo>
                  <a:lnTo>
                    <a:pt x="13311" y="5862"/>
                  </a:lnTo>
                  <a:lnTo>
                    <a:pt x="13262" y="5935"/>
                  </a:lnTo>
                  <a:lnTo>
                    <a:pt x="13189" y="5984"/>
                  </a:lnTo>
                  <a:lnTo>
                    <a:pt x="13091" y="6008"/>
                  </a:lnTo>
                  <a:lnTo>
                    <a:pt x="1954" y="6008"/>
                  </a:lnTo>
                  <a:lnTo>
                    <a:pt x="1856" y="5984"/>
                  </a:lnTo>
                  <a:lnTo>
                    <a:pt x="1783" y="5935"/>
                  </a:lnTo>
                  <a:lnTo>
                    <a:pt x="1734" y="5862"/>
                  </a:lnTo>
                  <a:lnTo>
                    <a:pt x="1710" y="5764"/>
                  </a:lnTo>
                  <a:lnTo>
                    <a:pt x="1734" y="5666"/>
                  </a:lnTo>
                  <a:lnTo>
                    <a:pt x="1783" y="5593"/>
                  </a:lnTo>
                  <a:lnTo>
                    <a:pt x="1856" y="5544"/>
                  </a:lnTo>
                  <a:lnTo>
                    <a:pt x="1954" y="5520"/>
                  </a:lnTo>
                  <a:close/>
                  <a:moveTo>
                    <a:pt x="13189" y="7840"/>
                  </a:moveTo>
                  <a:lnTo>
                    <a:pt x="13262" y="7913"/>
                  </a:lnTo>
                  <a:lnTo>
                    <a:pt x="13311" y="7986"/>
                  </a:lnTo>
                  <a:lnTo>
                    <a:pt x="13335" y="8084"/>
                  </a:lnTo>
                  <a:lnTo>
                    <a:pt x="13311" y="8182"/>
                  </a:lnTo>
                  <a:lnTo>
                    <a:pt x="13262" y="8255"/>
                  </a:lnTo>
                  <a:lnTo>
                    <a:pt x="13189" y="8304"/>
                  </a:lnTo>
                  <a:lnTo>
                    <a:pt x="13091" y="8328"/>
                  </a:lnTo>
                  <a:lnTo>
                    <a:pt x="1954" y="8328"/>
                  </a:lnTo>
                  <a:lnTo>
                    <a:pt x="1856" y="8304"/>
                  </a:lnTo>
                  <a:lnTo>
                    <a:pt x="1783" y="8255"/>
                  </a:lnTo>
                  <a:lnTo>
                    <a:pt x="1734" y="8182"/>
                  </a:lnTo>
                  <a:lnTo>
                    <a:pt x="1710" y="8084"/>
                  </a:lnTo>
                  <a:lnTo>
                    <a:pt x="1734" y="7986"/>
                  </a:lnTo>
                  <a:lnTo>
                    <a:pt x="1783" y="7913"/>
                  </a:lnTo>
                  <a:lnTo>
                    <a:pt x="1856" y="7840"/>
                  </a:lnTo>
                  <a:close/>
                  <a:moveTo>
                    <a:pt x="13091" y="10136"/>
                  </a:moveTo>
                  <a:lnTo>
                    <a:pt x="13189" y="10160"/>
                  </a:lnTo>
                  <a:lnTo>
                    <a:pt x="13262" y="10209"/>
                  </a:lnTo>
                  <a:lnTo>
                    <a:pt x="13311" y="10282"/>
                  </a:lnTo>
                  <a:lnTo>
                    <a:pt x="13335" y="10380"/>
                  </a:lnTo>
                  <a:lnTo>
                    <a:pt x="13311" y="10478"/>
                  </a:lnTo>
                  <a:lnTo>
                    <a:pt x="13262" y="10551"/>
                  </a:lnTo>
                  <a:lnTo>
                    <a:pt x="13189" y="10600"/>
                  </a:lnTo>
                  <a:lnTo>
                    <a:pt x="13091" y="10624"/>
                  </a:lnTo>
                  <a:lnTo>
                    <a:pt x="1954" y="10624"/>
                  </a:lnTo>
                  <a:lnTo>
                    <a:pt x="1856" y="10600"/>
                  </a:lnTo>
                  <a:lnTo>
                    <a:pt x="1783" y="10551"/>
                  </a:lnTo>
                  <a:lnTo>
                    <a:pt x="1734" y="10478"/>
                  </a:lnTo>
                  <a:lnTo>
                    <a:pt x="1710" y="10380"/>
                  </a:lnTo>
                  <a:lnTo>
                    <a:pt x="1734" y="10282"/>
                  </a:lnTo>
                  <a:lnTo>
                    <a:pt x="1783" y="10209"/>
                  </a:lnTo>
                  <a:lnTo>
                    <a:pt x="1856" y="10160"/>
                  </a:lnTo>
                  <a:lnTo>
                    <a:pt x="1954" y="10136"/>
                  </a:lnTo>
                  <a:close/>
                  <a:moveTo>
                    <a:pt x="8206" y="12456"/>
                  </a:moveTo>
                  <a:lnTo>
                    <a:pt x="8304" y="12480"/>
                  </a:lnTo>
                  <a:lnTo>
                    <a:pt x="8377" y="12529"/>
                  </a:lnTo>
                  <a:lnTo>
                    <a:pt x="8426" y="12602"/>
                  </a:lnTo>
                  <a:lnTo>
                    <a:pt x="8450" y="12700"/>
                  </a:lnTo>
                  <a:lnTo>
                    <a:pt x="8426" y="12798"/>
                  </a:lnTo>
                  <a:lnTo>
                    <a:pt x="8377" y="12871"/>
                  </a:lnTo>
                  <a:lnTo>
                    <a:pt x="8304" y="12920"/>
                  </a:lnTo>
                  <a:lnTo>
                    <a:pt x="8206" y="12944"/>
                  </a:lnTo>
                  <a:lnTo>
                    <a:pt x="1954" y="12944"/>
                  </a:lnTo>
                  <a:lnTo>
                    <a:pt x="1856" y="12920"/>
                  </a:lnTo>
                  <a:lnTo>
                    <a:pt x="1783" y="12871"/>
                  </a:lnTo>
                  <a:lnTo>
                    <a:pt x="1734" y="12798"/>
                  </a:lnTo>
                  <a:lnTo>
                    <a:pt x="1710" y="12700"/>
                  </a:lnTo>
                  <a:lnTo>
                    <a:pt x="1734" y="12602"/>
                  </a:lnTo>
                  <a:lnTo>
                    <a:pt x="1783" y="12529"/>
                  </a:lnTo>
                  <a:lnTo>
                    <a:pt x="1856" y="12480"/>
                  </a:lnTo>
                  <a:lnTo>
                    <a:pt x="1954" y="12456"/>
                  </a:lnTo>
                  <a:close/>
                  <a:moveTo>
                    <a:pt x="782" y="0"/>
                  </a:moveTo>
                  <a:lnTo>
                    <a:pt x="635" y="25"/>
                  </a:lnTo>
                  <a:lnTo>
                    <a:pt x="489" y="73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2"/>
                  </a:lnTo>
                  <a:lnTo>
                    <a:pt x="73" y="489"/>
                  </a:lnTo>
                  <a:lnTo>
                    <a:pt x="24" y="635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4" y="17927"/>
                  </a:lnTo>
                  <a:lnTo>
                    <a:pt x="73" y="18073"/>
                  </a:lnTo>
                  <a:lnTo>
                    <a:pt x="122" y="18220"/>
                  </a:lnTo>
                  <a:lnTo>
                    <a:pt x="220" y="18342"/>
                  </a:lnTo>
                  <a:lnTo>
                    <a:pt x="342" y="18440"/>
                  </a:lnTo>
                  <a:lnTo>
                    <a:pt x="489" y="18488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7"/>
                  </a:lnTo>
                  <a:lnTo>
                    <a:pt x="14654" y="18488"/>
                  </a:lnTo>
                  <a:lnTo>
                    <a:pt x="14800" y="18440"/>
                  </a:lnTo>
                  <a:lnTo>
                    <a:pt x="14923" y="18342"/>
                  </a:lnTo>
                  <a:lnTo>
                    <a:pt x="15020" y="18220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2" y="17780"/>
                  </a:lnTo>
                  <a:lnTo>
                    <a:pt x="15142" y="782"/>
                  </a:lnTo>
                  <a:lnTo>
                    <a:pt x="15118" y="635"/>
                  </a:lnTo>
                  <a:lnTo>
                    <a:pt x="15069" y="489"/>
                  </a:lnTo>
                  <a:lnTo>
                    <a:pt x="15020" y="342"/>
                  </a:lnTo>
                  <a:lnTo>
                    <a:pt x="14923" y="220"/>
                  </a:lnTo>
                  <a:lnTo>
                    <a:pt x="14800" y="122"/>
                  </a:lnTo>
                  <a:lnTo>
                    <a:pt x="14654" y="73"/>
                  </a:lnTo>
                  <a:lnTo>
                    <a:pt x="14507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571" name="Shape 571"/>
          <p:cNvGrpSpPr/>
          <p:nvPr/>
        </p:nvGrpSpPr>
        <p:grpSpPr>
          <a:xfrm>
            <a:off x="1408759" y="861659"/>
            <a:ext cx="306366" cy="255038"/>
            <a:chOff x="1244325" y="314425"/>
            <a:chExt cx="444525" cy="370050"/>
          </a:xfrm>
        </p:grpSpPr>
        <p:sp>
          <p:nvSpPr>
            <p:cNvPr id="572" name="Shape 572"/>
            <p:cNvSpPr/>
            <p:nvPr/>
          </p:nvSpPr>
          <p:spPr>
            <a:xfrm>
              <a:off x="1388425" y="463425"/>
              <a:ext cx="143525" cy="143500"/>
            </a:xfrm>
            <a:custGeom>
              <a:avLst/>
              <a:gdLst/>
              <a:ahLst/>
              <a:cxnLst/>
              <a:rect l="0" t="0" r="0" b="0"/>
              <a:pathLst>
                <a:path w="5741" h="5740" extrusionOk="0">
                  <a:moveTo>
                    <a:pt x="2809" y="0"/>
                  </a:moveTo>
                  <a:lnTo>
                    <a:pt x="2492" y="49"/>
                  </a:lnTo>
                  <a:lnTo>
                    <a:pt x="2199" y="122"/>
                  </a:lnTo>
                  <a:lnTo>
                    <a:pt x="1906" y="244"/>
                  </a:lnTo>
                  <a:lnTo>
                    <a:pt x="1637" y="366"/>
                  </a:lnTo>
                  <a:lnTo>
                    <a:pt x="1368" y="537"/>
                  </a:lnTo>
                  <a:lnTo>
                    <a:pt x="1149" y="708"/>
                  </a:lnTo>
                  <a:lnTo>
                    <a:pt x="904" y="904"/>
                  </a:lnTo>
                  <a:lnTo>
                    <a:pt x="709" y="1124"/>
                  </a:lnTo>
                  <a:lnTo>
                    <a:pt x="538" y="1368"/>
                  </a:lnTo>
                  <a:lnTo>
                    <a:pt x="367" y="1636"/>
                  </a:lnTo>
                  <a:lnTo>
                    <a:pt x="245" y="1905"/>
                  </a:lnTo>
                  <a:lnTo>
                    <a:pt x="147" y="2198"/>
                  </a:lnTo>
                  <a:lnTo>
                    <a:pt x="74" y="2491"/>
                  </a:lnTo>
                  <a:lnTo>
                    <a:pt x="25" y="2809"/>
                  </a:lnTo>
                  <a:lnTo>
                    <a:pt x="1" y="3126"/>
                  </a:lnTo>
                  <a:lnTo>
                    <a:pt x="25" y="3517"/>
                  </a:lnTo>
                  <a:lnTo>
                    <a:pt x="98" y="3908"/>
                  </a:lnTo>
                  <a:lnTo>
                    <a:pt x="221" y="4274"/>
                  </a:lnTo>
                  <a:lnTo>
                    <a:pt x="392" y="4641"/>
                  </a:lnTo>
                  <a:lnTo>
                    <a:pt x="611" y="4958"/>
                  </a:lnTo>
                  <a:lnTo>
                    <a:pt x="856" y="5251"/>
                  </a:lnTo>
                  <a:lnTo>
                    <a:pt x="1124" y="5520"/>
                  </a:lnTo>
                  <a:lnTo>
                    <a:pt x="1442" y="5740"/>
                  </a:lnTo>
                  <a:lnTo>
                    <a:pt x="1393" y="5422"/>
                  </a:lnTo>
                  <a:lnTo>
                    <a:pt x="1368" y="5080"/>
                  </a:lnTo>
                  <a:lnTo>
                    <a:pt x="1393" y="4689"/>
                  </a:lnTo>
                  <a:lnTo>
                    <a:pt x="1442" y="4323"/>
                  </a:lnTo>
                  <a:lnTo>
                    <a:pt x="1539" y="3957"/>
                  </a:lnTo>
                  <a:lnTo>
                    <a:pt x="1662" y="3639"/>
                  </a:lnTo>
                  <a:lnTo>
                    <a:pt x="1808" y="3297"/>
                  </a:lnTo>
                  <a:lnTo>
                    <a:pt x="2003" y="3004"/>
                  </a:lnTo>
                  <a:lnTo>
                    <a:pt x="2223" y="2711"/>
                  </a:lnTo>
                  <a:lnTo>
                    <a:pt x="2468" y="2442"/>
                  </a:lnTo>
                  <a:lnTo>
                    <a:pt x="2712" y="2198"/>
                  </a:lnTo>
                  <a:lnTo>
                    <a:pt x="3005" y="2003"/>
                  </a:lnTo>
                  <a:lnTo>
                    <a:pt x="3322" y="1807"/>
                  </a:lnTo>
                  <a:lnTo>
                    <a:pt x="3640" y="1661"/>
                  </a:lnTo>
                  <a:lnTo>
                    <a:pt x="3982" y="1514"/>
                  </a:lnTo>
                  <a:lnTo>
                    <a:pt x="4324" y="1441"/>
                  </a:lnTo>
                  <a:lnTo>
                    <a:pt x="4690" y="1368"/>
                  </a:lnTo>
                  <a:lnTo>
                    <a:pt x="5423" y="1368"/>
                  </a:lnTo>
                  <a:lnTo>
                    <a:pt x="5740" y="1417"/>
                  </a:lnTo>
                  <a:lnTo>
                    <a:pt x="5520" y="1124"/>
                  </a:lnTo>
                  <a:lnTo>
                    <a:pt x="5252" y="831"/>
                  </a:lnTo>
                  <a:lnTo>
                    <a:pt x="4959" y="586"/>
                  </a:lnTo>
                  <a:lnTo>
                    <a:pt x="4641" y="391"/>
                  </a:lnTo>
                  <a:lnTo>
                    <a:pt x="4299" y="220"/>
                  </a:lnTo>
                  <a:lnTo>
                    <a:pt x="3933" y="98"/>
                  </a:lnTo>
                  <a:lnTo>
                    <a:pt x="3542" y="25"/>
                  </a:lnTo>
                  <a:lnTo>
                    <a:pt x="31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73" name="Shape 573"/>
            <p:cNvSpPr/>
            <p:nvPr/>
          </p:nvSpPr>
          <p:spPr>
            <a:xfrm>
              <a:off x="1244325" y="314425"/>
              <a:ext cx="444525" cy="370050"/>
            </a:xfrm>
            <a:custGeom>
              <a:avLst/>
              <a:gdLst/>
              <a:ahLst/>
              <a:cxnLst/>
              <a:rect l="0" t="0" r="0" b="0"/>
              <a:pathLst>
                <a:path w="17781" h="14802" extrusionOk="0">
                  <a:moveTo>
                    <a:pt x="11748" y="2101"/>
                  </a:moveTo>
                  <a:lnTo>
                    <a:pt x="11846" y="2126"/>
                  </a:lnTo>
                  <a:lnTo>
                    <a:pt x="11919" y="2175"/>
                  </a:lnTo>
                  <a:lnTo>
                    <a:pt x="11968" y="2248"/>
                  </a:lnTo>
                  <a:lnTo>
                    <a:pt x="11993" y="2346"/>
                  </a:lnTo>
                  <a:lnTo>
                    <a:pt x="11968" y="2419"/>
                  </a:lnTo>
                  <a:lnTo>
                    <a:pt x="11919" y="2492"/>
                  </a:lnTo>
                  <a:lnTo>
                    <a:pt x="11846" y="2541"/>
                  </a:lnTo>
                  <a:lnTo>
                    <a:pt x="11748" y="2565"/>
                  </a:lnTo>
                  <a:lnTo>
                    <a:pt x="6033" y="2565"/>
                  </a:lnTo>
                  <a:lnTo>
                    <a:pt x="5936" y="2541"/>
                  </a:lnTo>
                  <a:lnTo>
                    <a:pt x="5862" y="2492"/>
                  </a:lnTo>
                  <a:lnTo>
                    <a:pt x="5814" y="2419"/>
                  </a:lnTo>
                  <a:lnTo>
                    <a:pt x="5789" y="2346"/>
                  </a:lnTo>
                  <a:lnTo>
                    <a:pt x="5814" y="2248"/>
                  </a:lnTo>
                  <a:lnTo>
                    <a:pt x="5862" y="2175"/>
                  </a:lnTo>
                  <a:lnTo>
                    <a:pt x="5936" y="2126"/>
                  </a:lnTo>
                  <a:lnTo>
                    <a:pt x="6033" y="2101"/>
                  </a:lnTo>
                  <a:close/>
                  <a:moveTo>
                    <a:pt x="15949" y="4519"/>
                  </a:moveTo>
                  <a:lnTo>
                    <a:pt x="16047" y="4568"/>
                  </a:lnTo>
                  <a:lnTo>
                    <a:pt x="16145" y="4592"/>
                  </a:lnTo>
                  <a:lnTo>
                    <a:pt x="16193" y="4666"/>
                  </a:lnTo>
                  <a:lnTo>
                    <a:pt x="16267" y="4739"/>
                  </a:lnTo>
                  <a:lnTo>
                    <a:pt x="16316" y="4812"/>
                  </a:lnTo>
                  <a:lnTo>
                    <a:pt x="16340" y="4910"/>
                  </a:lnTo>
                  <a:lnTo>
                    <a:pt x="16340" y="5008"/>
                  </a:lnTo>
                  <a:lnTo>
                    <a:pt x="16340" y="5789"/>
                  </a:lnTo>
                  <a:lnTo>
                    <a:pt x="16340" y="5887"/>
                  </a:lnTo>
                  <a:lnTo>
                    <a:pt x="16316" y="5985"/>
                  </a:lnTo>
                  <a:lnTo>
                    <a:pt x="16267" y="6058"/>
                  </a:lnTo>
                  <a:lnTo>
                    <a:pt x="16193" y="6131"/>
                  </a:lnTo>
                  <a:lnTo>
                    <a:pt x="16145" y="6204"/>
                  </a:lnTo>
                  <a:lnTo>
                    <a:pt x="16047" y="6229"/>
                  </a:lnTo>
                  <a:lnTo>
                    <a:pt x="15949" y="6278"/>
                  </a:lnTo>
                  <a:lnTo>
                    <a:pt x="14069" y="6278"/>
                  </a:lnTo>
                  <a:lnTo>
                    <a:pt x="13971" y="6229"/>
                  </a:lnTo>
                  <a:lnTo>
                    <a:pt x="13898" y="6204"/>
                  </a:lnTo>
                  <a:lnTo>
                    <a:pt x="13824" y="6131"/>
                  </a:lnTo>
                  <a:lnTo>
                    <a:pt x="13751" y="6058"/>
                  </a:lnTo>
                  <a:lnTo>
                    <a:pt x="13727" y="5985"/>
                  </a:lnTo>
                  <a:lnTo>
                    <a:pt x="13678" y="5887"/>
                  </a:lnTo>
                  <a:lnTo>
                    <a:pt x="13678" y="5789"/>
                  </a:lnTo>
                  <a:lnTo>
                    <a:pt x="13678" y="5008"/>
                  </a:lnTo>
                  <a:lnTo>
                    <a:pt x="13678" y="4910"/>
                  </a:lnTo>
                  <a:lnTo>
                    <a:pt x="13727" y="4812"/>
                  </a:lnTo>
                  <a:lnTo>
                    <a:pt x="13751" y="4739"/>
                  </a:lnTo>
                  <a:lnTo>
                    <a:pt x="13824" y="4666"/>
                  </a:lnTo>
                  <a:lnTo>
                    <a:pt x="13898" y="4592"/>
                  </a:lnTo>
                  <a:lnTo>
                    <a:pt x="13971" y="4568"/>
                  </a:lnTo>
                  <a:lnTo>
                    <a:pt x="14069" y="4519"/>
                  </a:lnTo>
                  <a:close/>
                  <a:moveTo>
                    <a:pt x="8891" y="5105"/>
                  </a:moveTo>
                  <a:lnTo>
                    <a:pt x="9306" y="5130"/>
                  </a:lnTo>
                  <a:lnTo>
                    <a:pt x="9697" y="5179"/>
                  </a:lnTo>
                  <a:lnTo>
                    <a:pt x="10063" y="5276"/>
                  </a:lnTo>
                  <a:lnTo>
                    <a:pt x="10430" y="5423"/>
                  </a:lnTo>
                  <a:lnTo>
                    <a:pt x="10796" y="5594"/>
                  </a:lnTo>
                  <a:lnTo>
                    <a:pt x="11113" y="5789"/>
                  </a:lnTo>
                  <a:lnTo>
                    <a:pt x="11406" y="6009"/>
                  </a:lnTo>
                  <a:lnTo>
                    <a:pt x="11700" y="6278"/>
                  </a:lnTo>
                  <a:lnTo>
                    <a:pt x="11968" y="6546"/>
                  </a:lnTo>
                  <a:lnTo>
                    <a:pt x="12188" y="6864"/>
                  </a:lnTo>
                  <a:lnTo>
                    <a:pt x="12383" y="7181"/>
                  </a:lnTo>
                  <a:lnTo>
                    <a:pt x="12554" y="7523"/>
                  </a:lnTo>
                  <a:lnTo>
                    <a:pt x="12676" y="7890"/>
                  </a:lnTo>
                  <a:lnTo>
                    <a:pt x="12774" y="8280"/>
                  </a:lnTo>
                  <a:lnTo>
                    <a:pt x="12847" y="8671"/>
                  </a:lnTo>
                  <a:lnTo>
                    <a:pt x="12872" y="9086"/>
                  </a:lnTo>
                  <a:lnTo>
                    <a:pt x="12847" y="9477"/>
                  </a:lnTo>
                  <a:lnTo>
                    <a:pt x="12774" y="9868"/>
                  </a:lnTo>
                  <a:lnTo>
                    <a:pt x="12676" y="10259"/>
                  </a:lnTo>
                  <a:lnTo>
                    <a:pt x="12554" y="10625"/>
                  </a:lnTo>
                  <a:lnTo>
                    <a:pt x="12383" y="10967"/>
                  </a:lnTo>
                  <a:lnTo>
                    <a:pt x="12188" y="11309"/>
                  </a:lnTo>
                  <a:lnTo>
                    <a:pt x="11968" y="11602"/>
                  </a:lnTo>
                  <a:lnTo>
                    <a:pt x="11700" y="11895"/>
                  </a:lnTo>
                  <a:lnTo>
                    <a:pt x="11406" y="12139"/>
                  </a:lnTo>
                  <a:lnTo>
                    <a:pt x="11113" y="12383"/>
                  </a:lnTo>
                  <a:lnTo>
                    <a:pt x="10796" y="12579"/>
                  </a:lnTo>
                  <a:lnTo>
                    <a:pt x="10430" y="12750"/>
                  </a:lnTo>
                  <a:lnTo>
                    <a:pt x="10063" y="12872"/>
                  </a:lnTo>
                  <a:lnTo>
                    <a:pt x="9697" y="12970"/>
                  </a:lnTo>
                  <a:lnTo>
                    <a:pt x="9306" y="13018"/>
                  </a:lnTo>
                  <a:lnTo>
                    <a:pt x="8891" y="13043"/>
                  </a:lnTo>
                  <a:lnTo>
                    <a:pt x="8476" y="13018"/>
                  </a:lnTo>
                  <a:lnTo>
                    <a:pt x="8085" y="12970"/>
                  </a:lnTo>
                  <a:lnTo>
                    <a:pt x="7719" y="12872"/>
                  </a:lnTo>
                  <a:lnTo>
                    <a:pt x="7352" y="12750"/>
                  </a:lnTo>
                  <a:lnTo>
                    <a:pt x="6986" y="12579"/>
                  </a:lnTo>
                  <a:lnTo>
                    <a:pt x="6668" y="12383"/>
                  </a:lnTo>
                  <a:lnTo>
                    <a:pt x="6375" y="12139"/>
                  </a:lnTo>
                  <a:lnTo>
                    <a:pt x="6082" y="11895"/>
                  </a:lnTo>
                  <a:lnTo>
                    <a:pt x="5814" y="11602"/>
                  </a:lnTo>
                  <a:lnTo>
                    <a:pt x="5594" y="11309"/>
                  </a:lnTo>
                  <a:lnTo>
                    <a:pt x="5398" y="10967"/>
                  </a:lnTo>
                  <a:lnTo>
                    <a:pt x="5227" y="10625"/>
                  </a:lnTo>
                  <a:lnTo>
                    <a:pt x="5105" y="10259"/>
                  </a:lnTo>
                  <a:lnTo>
                    <a:pt x="5008" y="9868"/>
                  </a:lnTo>
                  <a:lnTo>
                    <a:pt x="4934" y="9477"/>
                  </a:lnTo>
                  <a:lnTo>
                    <a:pt x="4910" y="9086"/>
                  </a:lnTo>
                  <a:lnTo>
                    <a:pt x="4934" y="8671"/>
                  </a:lnTo>
                  <a:lnTo>
                    <a:pt x="5008" y="8280"/>
                  </a:lnTo>
                  <a:lnTo>
                    <a:pt x="5105" y="7890"/>
                  </a:lnTo>
                  <a:lnTo>
                    <a:pt x="5227" y="7523"/>
                  </a:lnTo>
                  <a:lnTo>
                    <a:pt x="5398" y="7181"/>
                  </a:lnTo>
                  <a:lnTo>
                    <a:pt x="5594" y="6864"/>
                  </a:lnTo>
                  <a:lnTo>
                    <a:pt x="5814" y="6546"/>
                  </a:lnTo>
                  <a:lnTo>
                    <a:pt x="6082" y="6278"/>
                  </a:lnTo>
                  <a:lnTo>
                    <a:pt x="6375" y="6009"/>
                  </a:lnTo>
                  <a:lnTo>
                    <a:pt x="6668" y="5789"/>
                  </a:lnTo>
                  <a:lnTo>
                    <a:pt x="6986" y="5594"/>
                  </a:lnTo>
                  <a:lnTo>
                    <a:pt x="7352" y="5423"/>
                  </a:lnTo>
                  <a:lnTo>
                    <a:pt x="7719" y="5276"/>
                  </a:lnTo>
                  <a:lnTo>
                    <a:pt x="8085" y="5179"/>
                  </a:lnTo>
                  <a:lnTo>
                    <a:pt x="8476" y="5130"/>
                  </a:lnTo>
                  <a:lnTo>
                    <a:pt x="8891" y="5105"/>
                  </a:lnTo>
                  <a:close/>
                  <a:moveTo>
                    <a:pt x="5301" y="1"/>
                  </a:moveTo>
                  <a:lnTo>
                    <a:pt x="5154" y="50"/>
                  </a:lnTo>
                  <a:lnTo>
                    <a:pt x="5008" y="123"/>
                  </a:lnTo>
                  <a:lnTo>
                    <a:pt x="4861" y="221"/>
                  </a:lnTo>
                  <a:lnTo>
                    <a:pt x="4739" y="318"/>
                  </a:lnTo>
                  <a:lnTo>
                    <a:pt x="4641" y="465"/>
                  </a:lnTo>
                  <a:lnTo>
                    <a:pt x="4568" y="611"/>
                  </a:lnTo>
                  <a:lnTo>
                    <a:pt x="4519" y="758"/>
                  </a:lnTo>
                  <a:lnTo>
                    <a:pt x="4080" y="2565"/>
                  </a:lnTo>
                  <a:lnTo>
                    <a:pt x="3249" y="2565"/>
                  </a:lnTo>
                  <a:lnTo>
                    <a:pt x="3249" y="2468"/>
                  </a:lnTo>
                  <a:lnTo>
                    <a:pt x="3225" y="2370"/>
                  </a:lnTo>
                  <a:lnTo>
                    <a:pt x="3176" y="2297"/>
                  </a:lnTo>
                  <a:lnTo>
                    <a:pt x="3103" y="2223"/>
                  </a:lnTo>
                  <a:lnTo>
                    <a:pt x="3054" y="2150"/>
                  </a:lnTo>
                  <a:lnTo>
                    <a:pt x="2956" y="2126"/>
                  </a:lnTo>
                  <a:lnTo>
                    <a:pt x="2858" y="2077"/>
                  </a:lnTo>
                  <a:lnTo>
                    <a:pt x="1955" y="2077"/>
                  </a:lnTo>
                  <a:lnTo>
                    <a:pt x="1857" y="2126"/>
                  </a:lnTo>
                  <a:lnTo>
                    <a:pt x="1784" y="2150"/>
                  </a:lnTo>
                  <a:lnTo>
                    <a:pt x="1711" y="2223"/>
                  </a:lnTo>
                  <a:lnTo>
                    <a:pt x="1637" y="2297"/>
                  </a:lnTo>
                  <a:lnTo>
                    <a:pt x="1613" y="2370"/>
                  </a:lnTo>
                  <a:lnTo>
                    <a:pt x="1564" y="2468"/>
                  </a:lnTo>
                  <a:lnTo>
                    <a:pt x="1564" y="2565"/>
                  </a:lnTo>
                  <a:lnTo>
                    <a:pt x="782" y="2565"/>
                  </a:lnTo>
                  <a:lnTo>
                    <a:pt x="636" y="2590"/>
                  </a:lnTo>
                  <a:lnTo>
                    <a:pt x="489" y="2639"/>
                  </a:lnTo>
                  <a:lnTo>
                    <a:pt x="343" y="2687"/>
                  </a:lnTo>
                  <a:lnTo>
                    <a:pt x="221" y="2785"/>
                  </a:lnTo>
                  <a:lnTo>
                    <a:pt x="123" y="2907"/>
                  </a:lnTo>
                  <a:lnTo>
                    <a:pt x="74" y="3054"/>
                  </a:lnTo>
                  <a:lnTo>
                    <a:pt x="25" y="3200"/>
                  </a:lnTo>
                  <a:lnTo>
                    <a:pt x="1" y="3347"/>
                  </a:lnTo>
                  <a:lnTo>
                    <a:pt x="1" y="14020"/>
                  </a:lnTo>
                  <a:lnTo>
                    <a:pt x="25" y="14191"/>
                  </a:lnTo>
                  <a:lnTo>
                    <a:pt x="74" y="14337"/>
                  </a:lnTo>
                  <a:lnTo>
                    <a:pt x="123" y="14459"/>
                  </a:lnTo>
                  <a:lnTo>
                    <a:pt x="221" y="14581"/>
                  </a:lnTo>
                  <a:lnTo>
                    <a:pt x="343" y="14679"/>
                  </a:lnTo>
                  <a:lnTo>
                    <a:pt x="489" y="14752"/>
                  </a:lnTo>
                  <a:lnTo>
                    <a:pt x="636" y="14801"/>
                  </a:lnTo>
                  <a:lnTo>
                    <a:pt x="17146" y="14801"/>
                  </a:lnTo>
                  <a:lnTo>
                    <a:pt x="17292" y="14752"/>
                  </a:lnTo>
                  <a:lnTo>
                    <a:pt x="17439" y="14679"/>
                  </a:lnTo>
                  <a:lnTo>
                    <a:pt x="17561" y="14581"/>
                  </a:lnTo>
                  <a:lnTo>
                    <a:pt x="17659" y="14459"/>
                  </a:lnTo>
                  <a:lnTo>
                    <a:pt x="17708" y="14337"/>
                  </a:lnTo>
                  <a:lnTo>
                    <a:pt x="17756" y="14191"/>
                  </a:lnTo>
                  <a:lnTo>
                    <a:pt x="17781" y="14020"/>
                  </a:lnTo>
                  <a:lnTo>
                    <a:pt x="17781" y="3347"/>
                  </a:lnTo>
                  <a:lnTo>
                    <a:pt x="17756" y="3200"/>
                  </a:lnTo>
                  <a:lnTo>
                    <a:pt x="17708" y="3054"/>
                  </a:lnTo>
                  <a:lnTo>
                    <a:pt x="17659" y="2907"/>
                  </a:lnTo>
                  <a:lnTo>
                    <a:pt x="17561" y="2785"/>
                  </a:lnTo>
                  <a:lnTo>
                    <a:pt x="17439" y="2687"/>
                  </a:lnTo>
                  <a:lnTo>
                    <a:pt x="17292" y="2639"/>
                  </a:lnTo>
                  <a:lnTo>
                    <a:pt x="17146" y="2590"/>
                  </a:lnTo>
                  <a:lnTo>
                    <a:pt x="16999" y="2565"/>
                  </a:lnTo>
                  <a:lnTo>
                    <a:pt x="13702" y="2565"/>
                  </a:lnTo>
                  <a:lnTo>
                    <a:pt x="13263" y="758"/>
                  </a:lnTo>
                  <a:lnTo>
                    <a:pt x="13214" y="611"/>
                  </a:lnTo>
                  <a:lnTo>
                    <a:pt x="13141" y="465"/>
                  </a:lnTo>
                  <a:lnTo>
                    <a:pt x="13043" y="318"/>
                  </a:lnTo>
                  <a:lnTo>
                    <a:pt x="12921" y="221"/>
                  </a:lnTo>
                  <a:lnTo>
                    <a:pt x="12774" y="123"/>
                  </a:lnTo>
                  <a:lnTo>
                    <a:pt x="12628" y="50"/>
                  </a:lnTo>
                  <a:lnTo>
                    <a:pt x="1248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574" name="Shape 574"/>
          <p:cNvGrpSpPr/>
          <p:nvPr/>
        </p:nvGrpSpPr>
        <p:grpSpPr>
          <a:xfrm>
            <a:off x="1880069" y="860402"/>
            <a:ext cx="292909" cy="257554"/>
            <a:chOff x="1928175" y="312600"/>
            <a:chExt cx="425000" cy="373700"/>
          </a:xfrm>
        </p:grpSpPr>
        <p:sp>
          <p:nvSpPr>
            <p:cNvPr id="575" name="Shape 575"/>
            <p:cNvSpPr/>
            <p:nvPr/>
          </p:nvSpPr>
          <p:spPr>
            <a:xfrm>
              <a:off x="1928175" y="312600"/>
              <a:ext cx="425000" cy="373700"/>
            </a:xfrm>
            <a:custGeom>
              <a:avLst/>
              <a:gdLst/>
              <a:ahLst/>
              <a:cxnLst/>
              <a:rect l="0" t="0" r="0" b="0"/>
              <a:pathLst>
                <a:path w="17000" h="14948" extrusionOk="0">
                  <a:moveTo>
                    <a:pt x="16022" y="978"/>
                  </a:moveTo>
                  <a:lnTo>
                    <a:pt x="16022" y="13971"/>
                  </a:lnTo>
                  <a:lnTo>
                    <a:pt x="978" y="13971"/>
                  </a:lnTo>
                  <a:lnTo>
                    <a:pt x="978" y="978"/>
                  </a:lnTo>
                  <a:close/>
                  <a:moveTo>
                    <a:pt x="782" y="1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5"/>
                  </a:lnTo>
                  <a:lnTo>
                    <a:pt x="123" y="343"/>
                  </a:lnTo>
                  <a:lnTo>
                    <a:pt x="74" y="489"/>
                  </a:lnTo>
                  <a:lnTo>
                    <a:pt x="25" y="636"/>
                  </a:lnTo>
                  <a:lnTo>
                    <a:pt x="1" y="782"/>
                  </a:lnTo>
                  <a:lnTo>
                    <a:pt x="1" y="14166"/>
                  </a:lnTo>
                  <a:lnTo>
                    <a:pt x="25" y="14313"/>
                  </a:lnTo>
                  <a:lnTo>
                    <a:pt x="74" y="14459"/>
                  </a:lnTo>
                  <a:lnTo>
                    <a:pt x="123" y="14606"/>
                  </a:lnTo>
                  <a:lnTo>
                    <a:pt x="221" y="14703"/>
                  </a:lnTo>
                  <a:lnTo>
                    <a:pt x="343" y="14801"/>
                  </a:lnTo>
                  <a:lnTo>
                    <a:pt x="489" y="14874"/>
                  </a:lnTo>
                  <a:lnTo>
                    <a:pt x="636" y="14923"/>
                  </a:lnTo>
                  <a:lnTo>
                    <a:pt x="782" y="14948"/>
                  </a:lnTo>
                  <a:lnTo>
                    <a:pt x="16218" y="14948"/>
                  </a:lnTo>
                  <a:lnTo>
                    <a:pt x="16364" y="14923"/>
                  </a:lnTo>
                  <a:lnTo>
                    <a:pt x="16511" y="14874"/>
                  </a:lnTo>
                  <a:lnTo>
                    <a:pt x="16657" y="14801"/>
                  </a:lnTo>
                  <a:lnTo>
                    <a:pt x="16779" y="14703"/>
                  </a:lnTo>
                  <a:lnTo>
                    <a:pt x="16877" y="14606"/>
                  </a:lnTo>
                  <a:lnTo>
                    <a:pt x="16926" y="14459"/>
                  </a:lnTo>
                  <a:lnTo>
                    <a:pt x="16975" y="14313"/>
                  </a:lnTo>
                  <a:lnTo>
                    <a:pt x="16999" y="14166"/>
                  </a:lnTo>
                  <a:lnTo>
                    <a:pt x="16999" y="782"/>
                  </a:lnTo>
                  <a:lnTo>
                    <a:pt x="16975" y="636"/>
                  </a:lnTo>
                  <a:lnTo>
                    <a:pt x="16926" y="489"/>
                  </a:lnTo>
                  <a:lnTo>
                    <a:pt x="16877" y="343"/>
                  </a:lnTo>
                  <a:lnTo>
                    <a:pt x="16779" y="245"/>
                  </a:lnTo>
                  <a:lnTo>
                    <a:pt x="16657" y="147"/>
                  </a:lnTo>
                  <a:lnTo>
                    <a:pt x="16511" y="74"/>
                  </a:lnTo>
                  <a:lnTo>
                    <a:pt x="16364" y="25"/>
                  </a:lnTo>
                  <a:lnTo>
                    <a:pt x="16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76" name="Shape 576"/>
            <p:cNvSpPr/>
            <p:nvPr/>
          </p:nvSpPr>
          <p:spPr>
            <a:xfrm>
              <a:off x="1964825" y="349250"/>
              <a:ext cx="351700" cy="300425"/>
            </a:xfrm>
            <a:custGeom>
              <a:avLst/>
              <a:gdLst/>
              <a:ahLst/>
              <a:cxnLst/>
              <a:rect l="0" t="0" r="0" b="0"/>
              <a:pathLst>
                <a:path w="14068" h="12017" extrusionOk="0">
                  <a:moveTo>
                    <a:pt x="10111" y="1563"/>
                  </a:moveTo>
                  <a:lnTo>
                    <a:pt x="10307" y="1588"/>
                  </a:lnTo>
                  <a:lnTo>
                    <a:pt x="10502" y="1612"/>
                  </a:lnTo>
                  <a:lnTo>
                    <a:pt x="10697" y="1661"/>
                  </a:lnTo>
                  <a:lnTo>
                    <a:pt x="10868" y="1734"/>
                  </a:lnTo>
                  <a:lnTo>
                    <a:pt x="11039" y="1807"/>
                  </a:lnTo>
                  <a:lnTo>
                    <a:pt x="11186" y="1905"/>
                  </a:lnTo>
                  <a:lnTo>
                    <a:pt x="11357" y="2027"/>
                  </a:lnTo>
                  <a:lnTo>
                    <a:pt x="11479" y="2149"/>
                  </a:lnTo>
                  <a:lnTo>
                    <a:pt x="11625" y="2271"/>
                  </a:lnTo>
                  <a:lnTo>
                    <a:pt x="11723" y="2442"/>
                  </a:lnTo>
                  <a:lnTo>
                    <a:pt x="11821" y="2589"/>
                  </a:lnTo>
                  <a:lnTo>
                    <a:pt x="11894" y="2760"/>
                  </a:lnTo>
                  <a:lnTo>
                    <a:pt x="11967" y="2955"/>
                  </a:lnTo>
                  <a:lnTo>
                    <a:pt x="12016" y="3126"/>
                  </a:lnTo>
                  <a:lnTo>
                    <a:pt x="12041" y="3322"/>
                  </a:lnTo>
                  <a:lnTo>
                    <a:pt x="12065" y="3517"/>
                  </a:lnTo>
                  <a:lnTo>
                    <a:pt x="12041" y="3737"/>
                  </a:lnTo>
                  <a:lnTo>
                    <a:pt x="12016" y="3908"/>
                  </a:lnTo>
                  <a:lnTo>
                    <a:pt x="11967" y="4103"/>
                  </a:lnTo>
                  <a:lnTo>
                    <a:pt x="11894" y="4274"/>
                  </a:lnTo>
                  <a:lnTo>
                    <a:pt x="11821" y="4445"/>
                  </a:lnTo>
                  <a:lnTo>
                    <a:pt x="11723" y="4616"/>
                  </a:lnTo>
                  <a:lnTo>
                    <a:pt x="11625" y="4763"/>
                  </a:lnTo>
                  <a:lnTo>
                    <a:pt x="11479" y="4909"/>
                  </a:lnTo>
                  <a:lnTo>
                    <a:pt x="11357" y="5031"/>
                  </a:lnTo>
                  <a:lnTo>
                    <a:pt x="11186" y="5153"/>
                  </a:lnTo>
                  <a:lnTo>
                    <a:pt x="11039" y="5251"/>
                  </a:lnTo>
                  <a:lnTo>
                    <a:pt x="10868" y="5324"/>
                  </a:lnTo>
                  <a:lnTo>
                    <a:pt x="10697" y="5398"/>
                  </a:lnTo>
                  <a:lnTo>
                    <a:pt x="10502" y="5446"/>
                  </a:lnTo>
                  <a:lnTo>
                    <a:pt x="10307" y="5471"/>
                  </a:lnTo>
                  <a:lnTo>
                    <a:pt x="9916" y="5471"/>
                  </a:lnTo>
                  <a:lnTo>
                    <a:pt x="9720" y="5446"/>
                  </a:lnTo>
                  <a:lnTo>
                    <a:pt x="9525" y="5398"/>
                  </a:lnTo>
                  <a:lnTo>
                    <a:pt x="9354" y="5324"/>
                  </a:lnTo>
                  <a:lnTo>
                    <a:pt x="9183" y="5251"/>
                  </a:lnTo>
                  <a:lnTo>
                    <a:pt x="9012" y="5153"/>
                  </a:lnTo>
                  <a:lnTo>
                    <a:pt x="8866" y="5031"/>
                  </a:lnTo>
                  <a:lnTo>
                    <a:pt x="8719" y="4909"/>
                  </a:lnTo>
                  <a:lnTo>
                    <a:pt x="8597" y="4763"/>
                  </a:lnTo>
                  <a:lnTo>
                    <a:pt x="8475" y="4616"/>
                  </a:lnTo>
                  <a:lnTo>
                    <a:pt x="8377" y="4445"/>
                  </a:lnTo>
                  <a:lnTo>
                    <a:pt x="8304" y="4274"/>
                  </a:lnTo>
                  <a:lnTo>
                    <a:pt x="8231" y="4103"/>
                  </a:lnTo>
                  <a:lnTo>
                    <a:pt x="8182" y="3908"/>
                  </a:lnTo>
                  <a:lnTo>
                    <a:pt x="8157" y="3737"/>
                  </a:lnTo>
                  <a:lnTo>
                    <a:pt x="8157" y="3517"/>
                  </a:lnTo>
                  <a:lnTo>
                    <a:pt x="8157" y="3322"/>
                  </a:lnTo>
                  <a:lnTo>
                    <a:pt x="8182" y="3126"/>
                  </a:lnTo>
                  <a:lnTo>
                    <a:pt x="8231" y="2955"/>
                  </a:lnTo>
                  <a:lnTo>
                    <a:pt x="8304" y="2760"/>
                  </a:lnTo>
                  <a:lnTo>
                    <a:pt x="8377" y="2589"/>
                  </a:lnTo>
                  <a:lnTo>
                    <a:pt x="8475" y="2442"/>
                  </a:lnTo>
                  <a:lnTo>
                    <a:pt x="8597" y="2271"/>
                  </a:lnTo>
                  <a:lnTo>
                    <a:pt x="8719" y="2149"/>
                  </a:lnTo>
                  <a:lnTo>
                    <a:pt x="8866" y="2027"/>
                  </a:lnTo>
                  <a:lnTo>
                    <a:pt x="9012" y="1905"/>
                  </a:lnTo>
                  <a:lnTo>
                    <a:pt x="9183" y="1807"/>
                  </a:lnTo>
                  <a:lnTo>
                    <a:pt x="9354" y="1734"/>
                  </a:lnTo>
                  <a:lnTo>
                    <a:pt x="9525" y="1661"/>
                  </a:lnTo>
                  <a:lnTo>
                    <a:pt x="9720" y="1612"/>
                  </a:lnTo>
                  <a:lnTo>
                    <a:pt x="9916" y="1588"/>
                  </a:lnTo>
                  <a:lnTo>
                    <a:pt x="10111" y="1563"/>
                  </a:lnTo>
                  <a:close/>
                  <a:moveTo>
                    <a:pt x="0" y="0"/>
                  </a:moveTo>
                  <a:lnTo>
                    <a:pt x="0" y="9232"/>
                  </a:lnTo>
                  <a:lnTo>
                    <a:pt x="3248" y="5080"/>
                  </a:lnTo>
                  <a:lnTo>
                    <a:pt x="3346" y="4958"/>
                  </a:lnTo>
                  <a:lnTo>
                    <a:pt x="3468" y="4885"/>
                  </a:lnTo>
                  <a:lnTo>
                    <a:pt x="3590" y="4836"/>
                  </a:lnTo>
                  <a:lnTo>
                    <a:pt x="3737" y="4811"/>
                  </a:lnTo>
                  <a:lnTo>
                    <a:pt x="3859" y="4836"/>
                  </a:lnTo>
                  <a:lnTo>
                    <a:pt x="4005" y="4885"/>
                  </a:lnTo>
                  <a:lnTo>
                    <a:pt x="4128" y="4958"/>
                  </a:lnTo>
                  <a:lnTo>
                    <a:pt x="4225" y="5080"/>
                  </a:lnTo>
                  <a:lnTo>
                    <a:pt x="9647" y="12016"/>
                  </a:lnTo>
                  <a:lnTo>
                    <a:pt x="10233" y="12016"/>
                  </a:lnTo>
                  <a:lnTo>
                    <a:pt x="10087" y="11772"/>
                  </a:lnTo>
                  <a:lnTo>
                    <a:pt x="8157" y="9305"/>
                  </a:lnTo>
                  <a:lnTo>
                    <a:pt x="9403" y="7718"/>
                  </a:lnTo>
                  <a:lnTo>
                    <a:pt x="9501" y="7596"/>
                  </a:lnTo>
                  <a:lnTo>
                    <a:pt x="9623" y="7522"/>
                  </a:lnTo>
                  <a:lnTo>
                    <a:pt x="9745" y="7473"/>
                  </a:lnTo>
                  <a:lnTo>
                    <a:pt x="9891" y="7449"/>
                  </a:lnTo>
                  <a:lnTo>
                    <a:pt x="10014" y="7473"/>
                  </a:lnTo>
                  <a:lnTo>
                    <a:pt x="10160" y="7522"/>
                  </a:lnTo>
                  <a:lnTo>
                    <a:pt x="10282" y="7596"/>
                  </a:lnTo>
                  <a:lnTo>
                    <a:pt x="10380" y="7718"/>
                  </a:lnTo>
                  <a:lnTo>
                    <a:pt x="13750" y="12016"/>
                  </a:lnTo>
                  <a:lnTo>
                    <a:pt x="14068" y="12016"/>
                  </a:lnTo>
                  <a:lnTo>
                    <a:pt x="140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577" name="Shape 577"/>
          <p:cNvSpPr/>
          <p:nvPr/>
        </p:nvSpPr>
        <p:spPr>
          <a:xfrm>
            <a:off x="2371223" y="851156"/>
            <a:ext cx="239876" cy="276059"/>
          </a:xfrm>
          <a:custGeom>
            <a:avLst/>
            <a:gdLst/>
            <a:ahLst/>
            <a:cxnLst/>
            <a:rect l="0" t="0" r="0" b="0"/>
            <a:pathLst>
              <a:path w="13922" h="16022" extrusionOk="0">
                <a:moveTo>
                  <a:pt x="13922" y="0"/>
                </a:moveTo>
                <a:lnTo>
                  <a:pt x="3249" y="3249"/>
                </a:lnTo>
                <a:lnTo>
                  <a:pt x="3249" y="12651"/>
                </a:lnTo>
                <a:lnTo>
                  <a:pt x="2907" y="12627"/>
                </a:lnTo>
                <a:lnTo>
                  <a:pt x="2565" y="12627"/>
                </a:lnTo>
                <a:lnTo>
                  <a:pt x="2198" y="12676"/>
                </a:lnTo>
                <a:lnTo>
                  <a:pt x="1832" y="12774"/>
                </a:lnTo>
                <a:lnTo>
                  <a:pt x="1612" y="12847"/>
                </a:lnTo>
                <a:lnTo>
                  <a:pt x="1393" y="12945"/>
                </a:lnTo>
                <a:lnTo>
                  <a:pt x="1197" y="13067"/>
                </a:lnTo>
                <a:lnTo>
                  <a:pt x="1002" y="13164"/>
                </a:lnTo>
                <a:lnTo>
                  <a:pt x="806" y="13311"/>
                </a:lnTo>
                <a:lnTo>
                  <a:pt x="660" y="13433"/>
                </a:lnTo>
                <a:lnTo>
                  <a:pt x="513" y="13580"/>
                </a:lnTo>
                <a:lnTo>
                  <a:pt x="391" y="13726"/>
                </a:lnTo>
                <a:lnTo>
                  <a:pt x="269" y="13897"/>
                </a:lnTo>
                <a:lnTo>
                  <a:pt x="171" y="14044"/>
                </a:lnTo>
                <a:lnTo>
                  <a:pt x="98" y="14215"/>
                </a:lnTo>
                <a:lnTo>
                  <a:pt x="49" y="14386"/>
                </a:lnTo>
                <a:lnTo>
                  <a:pt x="25" y="14532"/>
                </a:lnTo>
                <a:lnTo>
                  <a:pt x="0" y="14703"/>
                </a:lnTo>
                <a:lnTo>
                  <a:pt x="25" y="14874"/>
                </a:lnTo>
                <a:lnTo>
                  <a:pt x="49" y="15021"/>
                </a:lnTo>
                <a:lnTo>
                  <a:pt x="123" y="15191"/>
                </a:lnTo>
                <a:lnTo>
                  <a:pt x="196" y="15338"/>
                </a:lnTo>
                <a:lnTo>
                  <a:pt x="293" y="15460"/>
                </a:lnTo>
                <a:lnTo>
                  <a:pt x="416" y="15582"/>
                </a:lnTo>
                <a:lnTo>
                  <a:pt x="562" y="15680"/>
                </a:lnTo>
                <a:lnTo>
                  <a:pt x="709" y="15778"/>
                </a:lnTo>
                <a:lnTo>
                  <a:pt x="880" y="15851"/>
                </a:lnTo>
                <a:lnTo>
                  <a:pt x="1075" y="15924"/>
                </a:lnTo>
                <a:lnTo>
                  <a:pt x="1246" y="15973"/>
                </a:lnTo>
                <a:lnTo>
                  <a:pt x="1466" y="15997"/>
                </a:lnTo>
                <a:lnTo>
                  <a:pt x="1661" y="16022"/>
                </a:lnTo>
                <a:lnTo>
                  <a:pt x="1881" y="16022"/>
                </a:lnTo>
                <a:lnTo>
                  <a:pt x="2101" y="15997"/>
                </a:lnTo>
                <a:lnTo>
                  <a:pt x="2345" y="15973"/>
                </a:lnTo>
                <a:lnTo>
                  <a:pt x="2565" y="15924"/>
                </a:lnTo>
                <a:lnTo>
                  <a:pt x="2809" y="15875"/>
                </a:lnTo>
                <a:lnTo>
                  <a:pt x="3224" y="15704"/>
                </a:lnTo>
                <a:lnTo>
                  <a:pt x="3591" y="15509"/>
                </a:lnTo>
                <a:lnTo>
                  <a:pt x="3908" y="15289"/>
                </a:lnTo>
                <a:lnTo>
                  <a:pt x="4177" y="15021"/>
                </a:lnTo>
                <a:lnTo>
                  <a:pt x="4372" y="14752"/>
                </a:lnTo>
                <a:lnTo>
                  <a:pt x="4470" y="14605"/>
                </a:lnTo>
                <a:lnTo>
                  <a:pt x="4543" y="14459"/>
                </a:lnTo>
                <a:lnTo>
                  <a:pt x="4592" y="14312"/>
                </a:lnTo>
                <a:lnTo>
                  <a:pt x="4616" y="14166"/>
                </a:lnTo>
                <a:lnTo>
                  <a:pt x="4641" y="14019"/>
                </a:lnTo>
                <a:lnTo>
                  <a:pt x="4641" y="13873"/>
                </a:lnTo>
                <a:lnTo>
                  <a:pt x="4641" y="6204"/>
                </a:lnTo>
                <a:lnTo>
                  <a:pt x="12505" y="3737"/>
                </a:lnTo>
                <a:lnTo>
                  <a:pt x="12505" y="10136"/>
                </a:lnTo>
                <a:lnTo>
                  <a:pt x="12187" y="10111"/>
                </a:lnTo>
                <a:lnTo>
                  <a:pt x="11846" y="10111"/>
                </a:lnTo>
                <a:lnTo>
                  <a:pt x="11479" y="10160"/>
                </a:lnTo>
                <a:lnTo>
                  <a:pt x="11113" y="10258"/>
                </a:lnTo>
                <a:lnTo>
                  <a:pt x="10893" y="10331"/>
                </a:lnTo>
                <a:lnTo>
                  <a:pt x="10673" y="10429"/>
                </a:lnTo>
                <a:lnTo>
                  <a:pt x="10453" y="10551"/>
                </a:lnTo>
                <a:lnTo>
                  <a:pt x="10283" y="10649"/>
                </a:lnTo>
                <a:lnTo>
                  <a:pt x="10087" y="10795"/>
                </a:lnTo>
                <a:lnTo>
                  <a:pt x="9941" y="10917"/>
                </a:lnTo>
                <a:lnTo>
                  <a:pt x="9794" y="11064"/>
                </a:lnTo>
                <a:lnTo>
                  <a:pt x="9648" y="11211"/>
                </a:lnTo>
                <a:lnTo>
                  <a:pt x="9550" y="11381"/>
                </a:lnTo>
                <a:lnTo>
                  <a:pt x="9452" y="11528"/>
                </a:lnTo>
                <a:lnTo>
                  <a:pt x="9379" y="11699"/>
                </a:lnTo>
                <a:lnTo>
                  <a:pt x="9330" y="11870"/>
                </a:lnTo>
                <a:lnTo>
                  <a:pt x="9306" y="12016"/>
                </a:lnTo>
                <a:lnTo>
                  <a:pt x="9281" y="12187"/>
                </a:lnTo>
                <a:lnTo>
                  <a:pt x="9306" y="12358"/>
                </a:lnTo>
                <a:lnTo>
                  <a:pt x="9330" y="12505"/>
                </a:lnTo>
                <a:lnTo>
                  <a:pt x="9403" y="12676"/>
                </a:lnTo>
                <a:lnTo>
                  <a:pt x="9477" y="12822"/>
                </a:lnTo>
                <a:lnTo>
                  <a:pt x="9574" y="12945"/>
                </a:lnTo>
                <a:lnTo>
                  <a:pt x="9696" y="13067"/>
                </a:lnTo>
                <a:lnTo>
                  <a:pt x="9843" y="13164"/>
                </a:lnTo>
                <a:lnTo>
                  <a:pt x="9989" y="13262"/>
                </a:lnTo>
                <a:lnTo>
                  <a:pt x="10160" y="13335"/>
                </a:lnTo>
                <a:lnTo>
                  <a:pt x="10331" y="13409"/>
                </a:lnTo>
                <a:lnTo>
                  <a:pt x="10527" y="13457"/>
                </a:lnTo>
                <a:lnTo>
                  <a:pt x="10747" y="13482"/>
                </a:lnTo>
                <a:lnTo>
                  <a:pt x="10942" y="13506"/>
                </a:lnTo>
                <a:lnTo>
                  <a:pt x="11162" y="13506"/>
                </a:lnTo>
                <a:lnTo>
                  <a:pt x="11382" y="13482"/>
                </a:lnTo>
                <a:lnTo>
                  <a:pt x="11626" y="13457"/>
                </a:lnTo>
                <a:lnTo>
                  <a:pt x="11846" y="13409"/>
                </a:lnTo>
                <a:lnTo>
                  <a:pt x="12090" y="13360"/>
                </a:lnTo>
                <a:lnTo>
                  <a:pt x="12456" y="13213"/>
                </a:lnTo>
                <a:lnTo>
                  <a:pt x="12798" y="13042"/>
                </a:lnTo>
                <a:lnTo>
                  <a:pt x="13091" y="12822"/>
                </a:lnTo>
                <a:lnTo>
                  <a:pt x="13360" y="12603"/>
                </a:lnTo>
                <a:lnTo>
                  <a:pt x="13580" y="12358"/>
                </a:lnTo>
                <a:lnTo>
                  <a:pt x="13751" y="12090"/>
                </a:lnTo>
                <a:lnTo>
                  <a:pt x="13848" y="11821"/>
                </a:lnTo>
                <a:lnTo>
                  <a:pt x="13897" y="11675"/>
                </a:lnTo>
                <a:lnTo>
                  <a:pt x="13922" y="11552"/>
                </a:lnTo>
                <a:lnTo>
                  <a:pt x="1392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78" name="Shape 578"/>
          <p:cNvSpPr/>
          <p:nvPr/>
        </p:nvSpPr>
        <p:spPr>
          <a:xfrm>
            <a:off x="2852215" y="852000"/>
            <a:ext cx="207070" cy="274370"/>
          </a:xfrm>
          <a:custGeom>
            <a:avLst/>
            <a:gdLst/>
            <a:ahLst/>
            <a:cxnLst/>
            <a:rect l="0" t="0" r="0" b="0"/>
            <a:pathLst>
              <a:path w="12018" h="15924" extrusionOk="0">
                <a:moveTo>
                  <a:pt x="6278" y="3444"/>
                </a:moveTo>
                <a:lnTo>
                  <a:pt x="6522" y="3493"/>
                </a:lnTo>
                <a:lnTo>
                  <a:pt x="6766" y="3542"/>
                </a:lnTo>
                <a:lnTo>
                  <a:pt x="7010" y="3639"/>
                </a:lnTo>
                <a:lnTo>
                  <a:pt x="7230" y="3737"/>
                </a:lnTo>
                <a:lnTo>
                  <a:pt x="7450" y="3883"/>
                </a:lnTo>
                <a:lnTo>
                  <a:pt x="7645" y="4030"/>
                </a:lnTo>
                <a:lnTo>
                  <a:pt x="7816" y="4201"/>
                </a:lnTo>
                <a:lnTo>
                  <a:pt x="7987" y="4372"/>
                </a:lnTo>
                <a:lnTo>
                  <a:pt x="8134" y="4567"/>
                </a:lnTo>
                <a:lnTo>
                  <a:pt x="8280" y="4787"/>
                </a:lnTo>
                <a:lnTo>
                  <a:pt x="8378" y="5007"/>
                </a:lnTo>
                <a:lnTo>
                  <a:pt x="8476" y="5251"/>
                </a:lnTo>
                <a:lnTo>
                  <a:pt x="8525" y="5495"/>
                </a:lnTo>
                <a:lnTo>
                  <a:pt x="8573" y="5740"/>
                </a:lnTo>
                <a:lnTo>
                  <a:pt x="8573" y="6008"/>
                </a:lnTo>
                <a:lnTo>
                  <a:pt x="8573" y="6277"/>
                </a:lnTo>
                <a:lnTo>
                  <a:pt x="8525" y="6521"/>
                </a:lnTo>
                <a:lnTo>
                  <a:pt x="8476" y="6765"/>
                </a:lnTo>
                <a:lnTo>
                  <a:pt x="8378" y="7010"/>
                </a:lnTo>
                <a:lnTo>
                  <a:pt x="8280" y="7229"/>
                </a:lnTo>
                <a:lnTo>
                  <a:pt x="8134" y="7449"/>
                </a:lnTo>
                <a:lnTo>
                  <a:pt x="7987" y="7645"/>
                </a:lnTo>
                <a:lnTo>
                  <a:pt x="7816" y="7816"/>
                </a:lnTo>
                <a:lnTo>
                  <a:pt x="7645" y="7987"/>
                </a:lnTo>
                <a:lnTo>
                  <a:pt x="7450" y="8133"/>
                </a:lnTo>
                <a:lnTo>
                  <a:pt x="7230" y="8280"/>
                </a:lnTo>
                <a:lnTo>
                  <a:pt x="7010" y="8377"/>
                </a:lnTo>
                <a:lnTo>
                  <a:pt x="6766" y="8475"/>
                </a:lnTo>
                <a:lnTo>
                  <a:pt x="6522" y="8524"/>
                </a:lnTo>
                <a:lnTo>
                  <a:pt x="6278" y="8573"/>
                </a:lnTo>
                <a:lnTo>
                  <a:pt x="5740" y="8573"/>
                </a:lnTo>
                <a:lnTo>
                  <a:pt x="5496" y="8524"/>
                </a:lnTo>
                <a:lnTo>
                  <a:pt x="5252" y="8475"/>
                </a:lnTo>
                <a:lnTo>
                  <a:pt x="5008" y="8377"/>
                </a:lnTo>
                <a:lnTo>
                  <a:pt x="4788" y="8280"/>
                </a:lnTo>
                <a:lnTo>
                  <a:pt x="4568" y="8133"/>
                </a:lnTo>
                <a:lnTo>
                  <a:pt x="4373" y="7987"/>
                </a:lnTo>
                <a:lnTo>
                  <a:pt x="4202" y="7816"/>
                </a:lnTo>
                <a:lnTo>
                  <a:pt x="4031" y="7645"/>
                </a:lnTo>
                <a:lnTo>
                  <a:pt x="3884" y="7449"/>
                </a:lnTo>
                <a:lnTo>
                  <a:pt x="3738" y="7229"/>
                </a:lnTo>
                <a:lnTo>
                  <a:pt x="3640" y="7010"/>
                </a:lnTo>
                <a:lnTo>
                  <a:pt x="3542" y="6765"/>
                </a:lnTo>
                <a:lnTo>
                  <a:pt x="3493" y="6521"/>
                </a:lnTo>
                <a:lnTo>
                  <a:pt x="3445" y="6277"/>
                </a:lnTo>
                <a:lnTo>
                  <a:pt x="3445" y="6008"/>
                </a:lnTo>
                <a:lnTo>
                  <a:pt x="3445" y="5740"/>
                </a:lnTo>
                <a:lnTo>
                  <a:pt x="3493" y="5495"/>
                </a:lnTo>
                <a:lnTo>
                  <a:pt x="3542" y="5251"/>
                </a:lnTo>
                <a:lnTo>
                  <a:pt x="3640" y="5007"/>
                </a:lnTo>
                <a:lnTo>
                  <a:pt x="3738" y="4787"/>
                </a:lnTo>
                <a:lnTo>
                  <a:pt x="3884" y="4567"/>
                </a:lnTo>
                <a:lnTo>
                  <a:pt x="4031" y="4372"/>
                </a:lnTo>
                <a:lnTo>
                  <a:pt x="4202" y="4201"/>
                </a:lnTo>
                <a:lnTo>
                  <a:pt x="4373" y="4030"/>
                </a:lnTo>
                <a:lnTo>
                  <a:pt x="4568" y="3883"/>
                </a:lnTo>
                <a:lnTo>
                  <a:pt x="4788" y="3737"/>
                </a:lnTo>
                <a:lnTo>
                  <a:pt x="5008" y="3639"/>
                </a:lnTo>
                <a:lnTo>
                  <a:pt x="5252" y="3542"/>
                </a:lnTo>
                <a:lnTo>
                  <a:pt x="5496" y="3493"/>
                </a:lnTo>
                <a:lnTo>
                  <a:pt x="5740" y="3444"/>
                </a:lnTo>
                <a:close/>
                <a:moveTo>
                  <a:pt x="5691" y="0"/>
                </a:moveTo>
                <a:lnTo>
                  <a:pt x="5398" y="25"/>
                </a:lnTo>
                <a:lnTo>
                  <a:pt x="5105" y="73"/>
                </a:lnTo>
                <a:lnTo>
                  <a:pt x="4788" y="122"/>
                </a:lnTo>
                <a:lnTo>
                  <a:pt x="4519" y="196"/>
                </a:lnTo>
                <a:lnTo>
                  <a:pt x="4226" y="269"/>
                </a:lnTo>
                <a:lnTo>
                  <a:pt x="3664" y="464"/>
                </a:lnTo>
                <a:lnTo>
                  <a:pt x="3152" y="733"/>
                </a:lnTo>
                <a:lnTo>
                  <a:pt x="2639" y="1026"/>
                </a:lnTo>
                <a:lnTo>
                  <a:pt x="2199" y="1368"/>
                </a:lnTo>
                <a:lnTo>
                  <a:pt x="1759" y="1759"/>
                </a:lnTo>
                <a:lnTo>
                  <a:pt x="1369" y="2198"/>
                </a:lnTo>
                <a:lnTo>
                  <a:pt x="1027" y="2638"/>
                </a:lnTo>
                <a:lnTo>
                  <a:pt x="734" y="3151"/>
                </a:lnTo>
                <a:lnTo>
                  <a:pt x="465" y="3664"/>
                </a:lnTo>
                <a:lnTo>
                  <a:pt x="270" y="4225"/>
                </a:lnTo>
                <a:lnTo>
                  <a:pt x="196" y="4518"/>
                </a:lnTo>
                <a:lnTo>
                  <a:pt x="123" y="4787"/>
                </a:lnTo>
                <a:lnTo>
                  <a:pt x="74" y="5105"/>
                </a:lnTo>
                <a:lnTo>
                  <a:pt x="25" y="5398"/>
                </a:lnTo>
                <a:lnTo>
                  <a:pt x="1" y="5691"/>
                </a:lnTo>
                <a:lnTo>
                  <a:pt x="1" y="6008"/>
                </a:lnTo>
                <a:lnTo>
                  <a:pt x="25" y="6448"/>
                </a:lnTo>
                <a:lnTo>
                  <a:pt x="74" y="6887"/>
                </a:lnTo>
                <a:lnTo>
                  <a:pt x="147" y="7352"/>
                </a:lnTo>
                <a:lnTo>
                  <a:pt x="270" y="7791"/>
                </a:lnTo>
                <a:lnTo>
                  <a:pt x="392" y="8231"/>
                </a:lnTo>
                <a:lnTo>
                  <a:pt x="563" y="8670"/>
                </a:lnTo>
                <a:lnTo>
                  <a:pt x="734" y="9110"/>
                </a:lnTo>
                <a:lnTo>
                  <a:pt x="929" y="9550"/>
                </a:lnTo>
                <a:lnTo>
                  <a:pt x="1149" y="9965"/>
                </a:lnTo>
                <a:lnTo>
                  <a:pt x="1393" y="10404"/>
                </a:lnTo>
                <a:lnTo>
                  <a:pt x="1906" y="11210"/>
                </a:lnTo>
                <a:lnTo>
                  <a:pt x="2443" y="11992"/>
                </a:lnTo>
                <a:lnTo>
                  <a:pt x="3005" y="12725"/>
                </a:lnTo>
                <a:lnTo>
                  <a:pt x="3567" y="13408"/>
                </a:lnTo>
                <a:lnTo>
                  <a:pt x="4104" y="14019"/>
                </a:lnTo>
                <a:lnTo>
                  <a:pt x="4617" y="14581"/>
                </a:lnTo>
                <a:lnTo>
                  <a:pt x="5081" y="15045"/>
                </a:lnTo>
                <a:lnTo>
                  <a:pt x="5740" y="15680"/>
                </a:lnTo>
                <a:lnTo>
                  <a:pt x="6009" y="15924"/>
                </a:lnTo>
                <a:lnTo>
                  <a:pt x="6278" y="15680"/>
                </a:lnTo>
                <a:lnTo>
                  <a:pt x="6937" y="15045"/>
                </a:lnTo>
                <a:lnTo>
                  <a:pt x="7401" y="14581"/>
                </a:lnTo>
                <a:lnTo>
                  <a:pt x="7914" y="14019"/>
                </a:lnTo>
                <a:lnTo>
                  <a:pt x="8451" y="13408"/>
                </a:lnTo>
                <a:lnTo>
                  <a:pt x="9013" y="12725"/>
                </a:lnTo>
                <a:lnTo>
                  <a:pt x="9575" y="11992"/>
                </a:lnTo>
                <a:lnTo>
                  <a:pt x="10112" y="11210"/>
                </a:lnTo>
                <a:lnTo>
                  <a:pt x="10625" y="10404"/>
                </a:lnTo>
                <a:lnTo>
                  <a:pt x="10869" y="9965"/>
                </a:lnTo>
                <a:lnTo>
                  <a:pt x="11089" y="9550"/>
                </a:lnTo>
                <a:lnTo>
                  <a:pt x="11284" y="9110"/>
                </a:lnTo>
                <a:lnTo>
                  <a:pt x="11455" y="8670"/>
                </a:lnTo>
                <a:lnTo>
                  <a:pt x="11626" y="8231"/>
                </a:lnTo>
                <a:lnTo>
                  <a:pt x="11748" y="7791"/>
                </a:lnTo>
                <a:lnTo>
                  <a:pt x="11871" y="7352"/>
                </a:lnTo>
                <a:lnTo>
                  <a:pt x="11944" y="6887"/>
                </a:lnTo>
                <a:lnTo>
                  <a:pt x="11993" y="6448"/>
                </a:lnTo>
                <a:lnTo>
                  <a:pt x="12017" y="6008"/>
                </a:lnTo>
                <a:lnTo>
                  <a:pt x="12017" y="5691"/>
                </a:lnTo>
                <a:lnTo>
                  <a:pt x="11993" y="5398"/>
                </a:lnTo>
                <a:lnTo>
                  <a:pt x="11944" y="5105"/>
                </a:lnTo>
                <a:lnTo>
                  <a:pt x="11895" y="4787"/>
                </a:lnTo>
                <a:lnTo>
                  <a:pt x="11822" y="4518"/>
                </a:lnTo>
                <a:lnTo>
                  <a:pt x="11748" y="4225"/>
                </a:lnTo>
                <a:lnTo>
                  <a:pt x="11553" y="3664"/>
                </a:lnTo>
                <a:lnTo>
                  <a:pt x="11284" y="3151"/>
                </a:lnTo>
                <a:lnTo>
                  <a:pt x="10991" y="2638"/>
                </a:lnTo>
                <a:lnTo>
                  <a:pt x="10649" y="2198"/>
                </a:lnTo>
                <a:lnTo>
                  <a:pt x="10259" y="1759"/>
                </a:lnTo>
                <a:lnTo>
                  <a:pt x="9819" y="1368"/>
                </a:lnTo>
                <a:lnTo>
                  <a:pt x="9379" y="1026"/>
                </a:lnTo>
                <a:lnTo>
                  <a:pt x="8866" y="733"/>
                </a:lnTo>
                <a:lnTo>
                  <a:pt x="8354" y="464"/>
                </a:lnTo>
                <a:lnTo>
                  <a:pt x="7792" y="269"/>
                </a:lnTo>
                <a:lnTo>
                  <a:pt x="7499" y="196"/>
                </a:lnTo>
                <a:lnTo>
                  <a:pt x="7230" y="122"/>
                </a:lnTo>
                <a:lnTo>
                  <a:pt x="6913" y="73"/>
                </a:lnTo>
                <a:lnTo>
                  <a:pt x="6620" y="25"/>
                </a:lnTo>
                <a:lnTo>
                  <a:pt x="632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579" name="Shape 579"/>
          <p:cNvGrpSpPr/>
          <p:nvPr/>
        </p:nvGrpSpPr>
        <p:grpSpPr>
          <a:xfrm>
            <a:off x="3251904" y="846945"/>
            <a:ext cx="336674" cy="284484"/>
            <a:chOff x="3918650" y="293075"/>
            <a:chExt cx="488500" cy="412775"/>
          </a:xfrm>
        </p:grpSpPr>
        <p:sp>
          <p:nvSpPr>
            <p:cNvPr id="580" name="Shape 580"/>
            <p:cNvSpPr/>
            <p:nvPr/>
          </p:nvSpPr>
          <p:spPr>
            <a:xfrm>
              <a:off x="4085350" y="293675"/>
              <a:ext cx="154500" cy="412175"/>
            </a:xfrm>
            <a:custGeom>
              <a:avLst/>
              <a:gdLst/>
              <a:ahLst/>
              <a:cxnLst/>
              <a:rect l="0" t="0" r="0" b="0"/>
              <a:pathLst>
                <a:path w="6180" h="16487" extrusionOk="0">
                  <a:moveTo>
                    <a:pt x="709" y="5496"/>
                  </a:moveTo>
                  <a:lnTo>
                    <a:pt x="806" y="5520"/>
                  </a:lnTo>
                  <a:lnTo>
                    <a:pt x="1050" y="5667"/>
                  </a:lnTo>
                  <a:lnTo>
                    <a:pt x="1270" y="5813"/>
                  </a:lnTo>
                  <a:lnTo>
                    <a:pt x="1344" y="5886"/>
                  </a:lnTo>
                  <a:lnTo>
                    <a:pt x="1368" y="5984"/>
                  </a:lnTo>
                  <a:lnTo>
                    <a:pt x="1344" y="6082"/>
                  </a:lnTo>
                  <a:lnTo>
                    <a:pt x="1319" y="6155"/>
                  </a:lnTo>
                  <a:lnTo>
                    <a:pt x="1221" y="6228"/>
                  </a:lnTo>
                  <a:lnTo>
                    <a:pt x="1124" y="6253"/>
                  </a:lnTo>
                  <a:lnTo>
                    <a:pt x="1050" y="6228"/>
                  </a:lnTo>
                  <a:lnTo>
                    <a:pt x="977" y="6204"/>
                  </a:lnTo>
                  <a:lnTo>
                    <a:pt x="782" y="6082"/>
                  </a:lnTo>
                  <a:lnTo>
                    <a:pt x="586" y="5960"/>
                  </a:lnTo>
                  <a:lnTo>
                    <a:pt x="513" y="5911"/>
                  </a:lnTo>
                  <a:lnTo>
                    <a:pt x="464" y="5838"/>
                  </a:lnTo>
                  <a:lnTo>
                    <a:pt x="464" y="5740"/>
                  </a:lnTo>
                  <a:lnTo>
                    <a:pt x="489" y="5642"/>
                  </a:lnTo>
                  <a:lnTo>
                    <a:pt x="538" y="5569"/>
                  </a:lnTo>
                  <a:lnTo>
                    <a:pt x="611" y="5520"/>
                  </a:lnTo>
                  <a:lnTo>
                    <a:pt x="709" y="5496"/>
                  </a:lnTo>
                  <a:close/>
                  <a:moveTo>
                    <a:pt x="1685" y="6351"/>
                  </a:moveTo>
                  <a:lnTo>
                    <a:pt x="1783" y="6375"/>
                  </a:lnTo>
                  <a:lnTo>
                    <a:pt x="1856" y="6448"/>
                  </a:lnTo>
                  <a:lnTo>
                    <a:pt x="2003" y="6668"/>
                  </a:lnTo>
                  <a:lnTo>
                    <a:pt x="2125" y="6888"/>
                  </a:lnTo>
                  <a:lnTo>
                    <a:pt x="2150" y="6986"/>
                  </a:lnTo>
                  <a:lnTo>
                    <a:pt x="2150" y="7083"/>
                  </a:lnTo>
                  <a:lnTo>
                    <a:pt x="2101" y="7156"/>
                  </a:lnTo>
                  <a:lnTo>
                    <a:pt x="2027" y="7230"/>
                  </a:lnTo>
                  <a:lnTo>
                    <a:pt x="1979" y="7254"/>
                  </a:lnTo>
                  <a:lnTo>
                    <a:pt x="1856" y="7254"/>
                  </a:lnTo>
                  <a:lnTo>
                    <a:pt x="1783" y="7230"/>
                  </a:lnTo>
                  <a:lnTo>
                    <a:pt x="1734" y="7181"/>
                  </a:lnTo>
                  <a:lnTo>
                    <a:pt x="1685" y="7132"/>
                  </a:lnTo>
                  <a:lnTo>
                    <a:pt x="1441" y="6741"/>
                  </a:lnTo>
                  <a:lnTo>
                    <a:pt x="1417" y="6644"/>
                  </a:lnTo>
                  <a:lnTo>
                    <a:pt x="1417" y="6546"/>
                  </a:lnTo>
                  <a:lnTo>
                    <a:pt x="1441" y="6448"/>
                  </a:lnTo>
                  <a:lnTo>
                    <a:pt x="1515" y="6399"/>
                  </a:lnTo>
                  <a:lnTo>
                    <a:pt x="1612" y="6351"/>
                  </a:lnTo>
                  <a:close/>
                  <a:moveTo>
                    <a:pt x="2247" y="7498"/>
                  </a:moveTo>
                  <a:lnTo>
                    <a:pt x="2345" y="7523"/>
                  </a:lnTo>
                  <a:lnTo>
                    <a:pt x="2418" y="7572"/>
                  </a:lnTo>
                  <a:lnTo>
                    <a:pt x="2467" y="7645"/>
                  </a:lnTo>
                  <a:lnTo>
                    <a:pt x="2662" y="8109"/>
                  </a:lnTo>
                  <a:lnTo>
                    <a:pt x="2662" y="8207"/>
                  </a:lnTo>
                  <a:lnTo>
                    <a:pt x="2638" y="8304"/>
                  </a:lnTo>
                  <a:lnTo>
                    <a:pt x="2589" y="8378"/>
                  </a:lnTo>
                  <a:lnTo>
                    <a:pt x="2516" y="8426"/>
                  </a:lnTo>
                  <a:lnTo>
                    <a:pt x="2418" y="8451"/>
                  </a:lnTo>
                  <a:lnTo>
                    <a:pt x="2345" y="8426"/>
                  </a:lnTo>
                  <a:lnTo>
                    <a:pt x="2272" y="8402"/>
                  </a:lnTo>
                  <a:lnTo>
                    <a:pt x="2223" y="8353"/>
                  </a:lnTo>
                  <a:lnTo>
                    <a:pt x="2198" y="8280"/>
                  </a:lnTo>
                  <a:lnTo>
                    <a:pt x="2027" y="7840"/>
                  </a:lnTo>
                  <a:lnTo>
                    <a:pt x="2003" y="7743"/>
                  </a:lnTo>
                  <a:lnTo>
                    <a:pt x="2027" y="7645"/>
                  </a:lnTo>
                  <a:lnTo>
                    <a:pt x="2076" y="7572"/>
                  </a:lnTo>
                  <a:lnTo>
                    <a:pt x="2150" y="7523"/>
                  </a:lnTo>
                  <a:lnTo>
                    <a:pt x="2247" y="7498"/>
                  </a:lnTo>
                  <a:close/>
                  <a:moveTo>
                    <a:pt x="2711" y="8720"/>
                  </a:moveTo>
                  <a:lnTo>
                    <a:pt x="2785" y="8744"/>
                  </a:lnTo>
                  <a:lnTo>
                    <a:pt x="2858" y="8793"/>
                  </a:lnTo>
                  <a:lnTo>
                    <a:pt x="2907" y="8866"/>
                  </a:lnTo>
                  <a:lnTo>
                    <a:pt x="3078" y="9355"/>
                  </a:lnTo>
                  <a:lnTo>
                    <a:pt x="3102" y="9452"/>
                  </a:lnTo>
                  <a:lnTo>
                    <a:pt x="3078" y="9526"/>
                  </a:lnTo>
                  <a:lnTo>
                    <a:pt x="3004" y="9599"/>
                  </a:lnTo>
                  <a:lnTo>
                    <a:pt x="2931" y="9648"/>
                  </a:lnTo>
                  <a:lnTo>
                    <a:pt x="2858" y="9672"/>
                  </a:lnTo>
                  <a:lnTo>
                    <a:pt x="2785" y="9672"/>
                  </a:lnTo>
                  <a:lnTo>
                    <a:pt x="2711" y="9623"/>
                  </a:lnTo>
                  <a:lnTo>
                    <a:pt x="2662" y="9574"/>
                  </a:lnTo>
                  <a:lnTo>
                    <a:pt x="2614" y="9501"/>
                  </a:lnTo>
                  <a:lnTo>
                    <a:pt x="2467" y="9037"/>
                  </a:lnTo>
                  <a:lnTo>
                    <a:pt x="2443" y="8939"/>
                  </a:lnTo>
                  <a:lnTo>
                    <a:pt x="2467" y="8842"/>
                  </a:lnTo>
                  <a:lnTo>
                    <a:pt x="2516" y="8768"/>
                  </a:lnTo>
                  <a:lnTo>
                    <a:pt x="2614" y="8720"/>
                  </a:lnTo>
                  <a:close/>
                  <a:moveTo>
                    <a:pt x="3224" y="9941"/>
                  </a:moveTo>
                  <a:lnTo>
                    <a:pt x="3297" y="10014"/>
                  </a:lnTo>
                  <a:lnTo>
                    <a:pt x="3346" y="10087"/>
                  </a:lnTo>
                  <a:lnTo>
                    <a:pt x="3542" y="10527"/>
                  </a:lnTo>
                  <a:lnTo>
                    <a:pt x="3566" y="10625"/>
                  </a:lnTo>
                  <a:lnTo>
                    <a:pt x="3566" y="10722"/>
                  </a:lnTo>
                  <a:lnTo>
                    <a:pt x="3517" y="10796"/>
                  </a:lnTo>
                  <a:lnTo>
                    <a:pt x="3444" y="10844"/>
                  </a:lnTo>
                  <a:lnTo>
                    <a:pt x="3322" y="10869"/>
                  </a:lnTo>
                  <a:lnTo>
                    <a:pt x="3273" y="10869"/>
                  </a:lnTo>
                  <a:lnTo>
                    <a:pt x="3200" y="10844"/>
                  </a:lnTo>
                  <a:lnTo>
                    <a:pt x="3151" y="10796"/>
                  </a:lnTo>
                  <a:lnTo>
                    <a:pt x="3102" y="10747"/>
                  </a:lnTo>
                  <a:lnTo>
                    <a:pt x="2907" y="10258"/>
                  </a:lnTo>
                  <a:lnTo>
                    <a:pt x="2882" y="10161"/>
                  </a:lnTo>
                  <a:lnTo>
                    <a:pt x="2907" y="10087"/>
                  </a:lnTo>
                  <a:lnTo>
                    <a:pt x="2955" y="10014"/>
                  </a:lnTo>
                  <a:lnTo>
                    <a:pt x="3029" y="9941"/>
                  </a:lnTo>
                  <a:close/>
                  <a:moveTo>
                    <a:pt x="3761" y="11089"/>
                  </a:moveTo>
                  <a:lnTo>
                    <a:pt x="3835" y="11137"/>
                  </a:lnTo>
                  <a:lnTo>
                    <a:pt x="3908" y="11211"/>
                  </a:lnTo>
                  <a:lnTo>
                    <a:pt x="4177" y="11577"/>
                  </a:lnTo>
                  <a:lnTo>
                    <a:pt x="4225" y="11675"/>
                  </a:lnTo>
                  <a:lnTo>
                    <a:pt x="4250" y="11748"/>
                  </a:lnTo>
                  <a:lnTo>
                    <a:pt x="4201" y="11846"/>
                  </a:lnTo>
                  <a:lnTo>
                    <a:pt x="4152" y="11919"/>
                  </a:lnTo>
                  <a:lnTo>
                    <a:pt x="4079" y="11968"/>
                  </a:lnTo>
                  <a:lnTo>
                    <a:pt x="3884" y="11968"/>
                  </a:lnTo>
                  <a:lnTo>
                    <a:pt x="3810" y="11895"/>
                  </a:lnTo>
                  <a:lnTo>
                    <a:pt x="3664" y="11675"/>
                  </a:lnTo>
                  <a:lnTo>
                    <a:pt x="3493" y="11455"/>
                  </a:lnTo>
                  <a:lnTo>
                    <a:pt x="3468" y="11382"/>
                  </a:lnTo>
                  <a:lnTo>
                    <a:pt x="3468" y="11284"/>
                  </a:lnTo>
                  <a:lnTo>
                    <a:pt x="3517" y="11186"/>
                  </a:lnTo>
                  <a:lnTo>
                    <a:pt x="3566" y="11137"/>
                  </a:lnTo>
                  <a:lnTo>
                    <a:pt x="3664" y="11089"/>
                  </a:lnTo>
                  <a:close/>
                  <a:moveTo>
                    <a:pt x="4616" y="12041"/>
                  </a:moveTo>
                  <a:lnTo>
                    <a:pt x="4714" y="12090"/>
                  </a:lnTo>
                  <a:lnTo>
                    <a:pt x="4909" y="12212"/>
                  </a:lnTo>
                  <a:lnTo>
                    <a:pt x="5105" y="12334"/>
                  </a:lnTo>
                  <a:lnTo>
                    <a:pt x="5178" y="12383"/>
                  </a:lnTo>
                  <a:lnTo>
                    <a:pt x="5227" y="12481"/>
                  </a:lnTo>
                  <a:lnTo>
                    <a:pt x="5227" y="12554"/>
                  </a:lnTo>
                  <a:lnTo>
                    <a:pt x="5202" y="12652"/>
                  </a:lnTo>
                  <a:lnTo>
                    <a:pt x="5154" y="12725"/>
                  </a:lnTo>
                  <a:lnTo>
                    <a:pt x="5105" y="12749"/>
                  </a:lnTo>
                  <a:lnTo>
                    <a:pt x="5056" y="12774"/>
                  </a:lnTo>
                  <a:lnTo>
                    <a:pt x="4983" y="12798"/>
                  </a:lnTo>
                  <a:lnTo>
                    <a:pt x="4885" y="12774"/>
                  </a:lnTo>
                  <a:lnTo>
                    <a:pt x="4641" y="12627"/>
                  </a:lnTo>
                  <a:lnTo>
                    <a:pt x="4421" y="12481"/>
                  </a:lnTo>
                  <a:lnTo>
                    <a:pt x="4348" y="12407"/>
                  </a:lnTo>
                  <a:lnTo>
                    <a:pt x="4323" y="12310"/>
                  </a:lnTo>
                  <a:lnTo>
                    <a:pt x="4323" y="12236"/>
                  </a:lnTo>
                  <a:lnTo>
                    <a:pt x="4372" y="12139"/>
                  </a:lnTo>
                  <a:lnTo>
                    <a:pt x="4445" y="12066"/>
                  </a:lnTo>
                  <a:lnTo>
                    <a:pt x="4543" y="12041"/>
                  </a:lnTo>
                  <a:close/>
                  <a:moveTo>
                    <a:pt x="0" y="1"/>
                  </a:moveTo>
                  <a:lnTo>
                    <a:pt x="0" y="5325"/>
                  </a:lnTo>
                  <a:lnTo>
                    <a:pt x="74" y="5349"/>
                  </a:lnTo>
                  <a:lnTo>
                    <a:pt x="147" y="5422"/>
                  </a:lnTo>
                  <a:lnTo>
                    <a:pt x="171" y="5496"/>
                  </a:lnTo>
                  <a:lnTo>
                    <a:pt x="171" y="5569"/>
                  </a:lnTo>
                  <a:lnTo>
                    <a:pt x="171" y="5642"/>
                  </a:lnTo>
                  <a:lnTo>
                    <a:pt x="122" y="5716"/>
                  </a:lnTo>
                  <a:lnTo>
                    <a:pt x="74" y="5764"/>
                  </a:lnTo>
                  <a:lnTo>
                    <a:pt x="0" y="5789"/>
                  </a:lnTo>
                  <a:lnTo>
                    <a:pt x="0" y="13360"/>
                  </a:lnTo>
                  <a:lnTo>
                    <a:pt x="6179" y="16486"/>
                  </a:lnTo>
                  <a:lnTo>
                    <a:pt x="6179" y="13116"/>
                  </a:lnTo>
                  <a:lnTo>
                    <a:pt x="5935" y="13091"/>
                  </a:lnTo>
                  <a:lnTo>
                    <a:pt x="5691" y="13042"/>
                  </a:lnTo>
                  <a:lnTo>
                    <a:pt x="5593" y="12994"/>
                  </a:lnTo>
                  <a:lnTo>
                    <a:pt x="5520" y="12945"/>
                  </a:lnTo>
                  <a:lnTo>
                    <a:pt x="5495" y="12847"/>
                  </a:lnTo>
                  <a:lnTo>
                    <a:pt x="5495" y="12749"/>
                  </a:lnTo>
                  <a:lnTo>
                    <a:pt x="5520" y="12676"/>
                  </a:lnTo>
                  <a:lnTo>
                    <a:pt x="5593" y="12603"/>
                  </a:lnTo>
                  <a:lnTo>
                    <a:pt x="5691" y="12554"/>
                  </a:lnTo>
                  <a:lnTo>
                    <a:pt x="5789" y="12554"/>
                  </a:lnTo>
                  <a:lnTo>
                    <a:pt x="6179" y="12627"/>
                  </a:lnTo>
                  <a:lnTo>
                    <a:pt x="6179" y="31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81" name="Shape 581"/>
            <p:cNvSpPr/>
            <p:nvPr/>
          </p:nvSpPr>
          <p:spPr>
            <a:xfrm>
              <a:off x="3918650" y="293075"/>
              <a:ext cx="153900" cy="407275"/>
            </a:xfrm>
            <a:custGeom>
              <a:avLst/>
              <a:gdLst/>
              <a:ahLst/>
              <a:cxnLst/>
              <a:rect l="0" t="0" r="0" b="0"/>
              <a:pathLst>
                <a:path w="6156" h="16291" extrusionOk="0">
                  <a:moveTo>
                    <a:pt x="5349" y="5495"/>
                  </a:moveTo>
                  <a:lnTo>
                    <a:pt x="5447" y="5520"/>
                  </a:lnTo>
                  <a:lnTo>
                    <a:pt x="5520" y="5569"/>
                  </a:lnTo>
                  <a:lnTo>
                    <a:pt x="5569" y="5666"/>
                  </a:lnTo>
                  <a:lnTo>
                    <a:pt x="5569" y="5764"/>
                  </a:lnTo>
                  <a:lnTo>
                    <a:pt x="5545" y="5837"/>
                  </a:lnTo>
                  <a:lnTo>
                    <a:pt x="5496" y="5935"/>
                  </a:lnTo>
                  <a:lnTo>
                    <a:pt x="5423" y="5984"/>
                  </a:lnTo>
                  <a:lnTo>
                    <a:pt x="5203" y="6057"/>
                  </a:lnTo>
                  <a:lnTo>
                    <a:pt x="5008" y="6155"/>
                  </a:lnTo>
                  <a:lnTo>
                    <a:pt x="4934" y="6179"/>
                  </a:lnTo>
                  <a:lnTo>
                    <a:pt x="4812" y="6179"/>
                  </a:lnTo>
                  <a:lnTo>
                    <a:pt x="4763" y="6155"/>
                  </a:lnTo>
                  <a:lnTo>
                    <a:pt x="4714" y="6106"/>
                  </a:lnTo>
                  <a:lnTo>
                    <a:pt x="4666" y="6057"/>
                  </a:lnTo>
                  <a:lnTo>
                    <a:pt x="4641" y="5959"/>
                  </a:lnTo>
                  <a:lnTo>
                    <a:pt x="4641" y="5862"/>
                  </a:lnTo>
                  <a:lnTo>
                    <a:pt x="4690" y="5788"/>
                  </a:lnTo>
                  <a:lnTo>
                    <a:pt x="4763" y="5740"/>
                  </a:lnTo>
                  <a:lnTo>
                    <a:pt x="5008" y="5617"/>
                  </a:lnTo>
                  <a:lnTo>
                    <a:pt x="5252" y="5520"/>
                  </a:lnTo>
                  <a:lnTo>
                    <a:pt x="5349" y="5495"/>
                  </a:lnTo>
                  <a:close/>
                  <a:moveTo>
                    <a:pt x="4250" y="6155"/>
                  </a:moveTo>
                  <a:lnTo>
                    <a:pt x="4348" y="6179"/>
                  </a:lnTo>
                  <a:lnTo>
                    <a:pt x="4421" y="6252"/>
                  </a:lnTo>
                  <a:lnTo>
                    <a:pt x="4470" y="6326"/>
                  </a:lnTo>
                  <a:lnTo>
                    <a:pt x="4470" y="6423"/>
                  </a:lnTo>
                  <a:lnTo>
                    <a:pt x="4446" y="6497"/>
                  </a:lnTo>
                  <a:lnTo>
                    <a:pt x="4397" y="6594"/>
                  </a:lnTo>
                  <a:lnTo>
                    <a:pt x="4226" y="6741"/>
                  </a:lnTo>
                  <a:lnTo>
                    <a:pt x="4079" y="6912"/>
                  </a:lnTo>
                  <a:lnTo>
                    <a:pt x="3982" y="6985"/>
                  </a:lnTo>
                  <a:lnTo>
                    <a:pt x="3884" y="7010"/>
                  </a:lnTo>
                  <a:lnTo>
                    <a:pt x="3811" y="6985"/>
                  </a:lnTo>
                  <a:lnTo>
                    <a:pt x="3738" y="6936"/>
                  </a:lnTo>
                  <a:lnTo>
                    <a:pt x="3664" y="6863"/>
                  </a:lnTo>
                  <a:lnTo>
                    <a:pt x="3640" y="6790"/>
                  </a:lnTo>
                  <a:lnTo>
                    <a:pt x="3664" y="6692"/>
                  </a:lnTo>
                  <a:lnTo>
                    <a:pt x="3713" y="6594"/>
                  </a:lnTo>
                  <a:lnTo>
                    <a:pt x="3884" y="6399"/>
                  </a:lnTo>
                  <a:lnTo>
                    <a:pt x="4079" y="6228"/>
                  </a:lnTo>
                  <a:lnTo>
                    <a:pt x="4153" y="6179"/>
                  </a:lnTo>
                  <a:lnTo>
                    <a:pt x="4250" y="6155"/>
                  </a:lnTo>
                  <a:close/>
                  <a:moveTo>
                    <a:pt x="3469" y="7156"/>
                  </a:moveTo>
                  <a:lnTo>
                    <a:pt x="3542" y="7205"/>
                  </a:lnTo>
                  <a:lnTo>
                    <a:pt x="3615" y="7254"/>
                  </a:lnTo>
                  <a:lnTo>
                    <a:pt x="3664" y="7351"/>
                  </a:lnTo>
                  <a:lnTo>
                    <a:pt x="3664" y="7449"/>
                  </a:lnTo>
                  <a:lnTo>
                    <a:pt x="3640" y="7547"/>
                  </a:lnTo>
                  <a:lnTo>
                    <a:pt x="3396" y="7962"/>
                  </a:lnTo>
                  <a:lnTo>
                    <a:pt x="3371" y="8011"/>
                  </a:lnTo>
                  <a:lnTo>
                    <a:pt x="3298" y="8060"/>
                  </a:lnTo>
                  <a:lnTo>
                    <a:pt x="3249" y="8084"/>
                  </a:lnTo>
                  <a:lnTo>
                    <a:pt x="3176" y="8084"/>
                  </a:lnTo>
                  <a:lnTo>
                    <a:pt x="3078" y="8060"/>
                  </a:lnTo>
                  <a:lnTo>
                    <a:pt x="3005" y="8011"/>
                  </a:lnTo>
                  <a:lnTo>
                    <a:pt x="2956" y="7913"/>
                  </a:lnTo>
                  <a:lnTo>
                    <a:pt x="2932" y="7840"/>
                  </a:lnTo>
                  <a:lnTo>
                    <a:pt x="2956" y="7742"/>
                  </a:lnTo>
                  <a:lnTo>
                    <a:pt x="3225" y="7278"/>
                  </a:lnTo>
                  <a:lnTo>
                    <a:pt x="3273" y="7205"/>
                  </a:lnTo>
                  <a:lnTo>
                    <a:pt x="3371" y="7180"/>
                  </a:lnTo>
                  <a:lnTo>
                    <a:pt x="3469" y="7156"/>
                  </a:lnTo>
                  <a:close/>
                  <a:moveTo>
                    <a:pt x="2858" y="8328"/>
                  </a:moveTo>
                  <a:lnTo>
                    <a:pt x="2956" y="8353"/>
                  </a:lnTo>
                  <a:lnTo>
                    <a:pt x="3029" y="8402"/>
                  </a:lnTo>
                  <a:lnTo>
                    <a:pt x="3078" y="8475"/>
                  </a:lnTo>
                  <a:lnTo>
                    <a:pt x="3103" y="8573"/>
                  </a:lnTo>
                  <a:lnTo>
                    <a:pt x="3103" y="8670"/>
                  </a:lnTo>
                  <a:lnTo>
                    <a:pt x="2932" y="9110"/>
                  </a:lnTo>
                  <a:lnTo>
                    <a:pt x="2907" y="9183"/>
                  </a:lnTo>
                  <a:lnTo>
                    <a:pt x="2858" y="9232"/>
                  </a:lnTo>
                  <a:lnTo>
                    <a:pt x="2785" y="9281"/>
                  </a:lnTo>
                  <a:lnTo>
                    <a:pt x="2638" y="9281"/>
                  </a:lnTo>
                  <a:lnTo>
                    <a:pt x="2541" y="9232"/>
                  </a:lnTo>
                  <a:lnTo>
                    <a:pt x="2492" y="9159"/>
                  </a:lnTo>
                  <a:lnTo>
                    <a:pt x="2468" y="9061"/>
                  </a:lnTo>
                  <a:lnTo>
                    <a:pt x="2468" y="8963"/>
                  </a:lnTo>
                  <a:lnTo>
                    <a:pt x="2638" y="8499"/>
                  </a:lnTo>
                  <a:lnTo>
                    <a:pt x="2687" y="8402"/>
                  </a:lnTo>
                  <a:lnTo>
                    <a:pt x="2761" y="8353"/>
                  </a:lnTo>
                  <a:lnTo>
                    <a:pt x="2858" y="8328"/>
                  </a:lnTo>
                  <a:close/>
                  <a:moveTo>
                    <a:pt x="2541" y="9574"/>
                  </a:moveTo>
                  <a:lnTo>
                    <a:pt x="2638" y="9623"/>
                  </a:lnTo>
                  <a:lnTo>
                    <a:pt x="2712" y="9696"/>
                  </a:lnTo>
                  <a:lnTo>
                    <a:pt x="2736" y="9769"/>
                  </a:lnTo>
                  <a:lnTo>
                    <a:pt x="2736" y="9867"/>
                  </a:lnTo>
                  <a:lnTo>
                    <a:pt x="2638" y="10355"/>
                  </a:lnTo>
                  <a:lnTo>
                    <a:pt x="2590" y="10429"/>
                  </a:lnTo>
                  <a:lnTo>
                    <a:pt x="2541" y="10502"/>
                  </a:lnTo>
                  <a:lnTo>
                    <a:pt x="2468" y="10526"/>
                  </a:lnTo>
                  <a:lnTo>
                    <a:pt x="2394" y="10551"/>
                  </a:lnTo>
                  <a:lnTo>
                    <a:pt x="2345" y="10551"/>
                  </a:lnTo>
                  <a:lnTo>
                    <a:pt x="2248" y="10502"/>
                  </a:lnTo>
                  <a:lnTo>
                    <a:pt x="2199" y="10429"/>
                  </a:lnTo>
                  <a:lnTo>
                    <a:pt x="2150" y="10355"/>
                  </a:lnTo>
                  <a:lnTo>
                    <a:pt x="2150" y="10258"/>
                  </a:lnTo>
                  <a:lnTo>
                    <a:pt x="2248" y="9769"/>
                  </a:lnTo>
                  <a:lnTo>
                    <a:pt x="2297" y="9672"/>
                  </a:lnTo>
                  <a:lnTo>
                    <a:pt x="2370" y="9598"/>
                  </a:lnTo>
                  <a:lnTo>
                    <a:pt x="2443" y="9574"/>
                  </a:lnTo>
                  <a:close/>
                  <a:moveTo>
                    <a:pt x="2297" y="10844"/>
                  </a:moveTo>
                  <a:lnTo>
                    <a:pt x="2394" y="10868"/>
                  </a:lnTo>
                  <a:lnTo>
                    <a:pt x="2468" y="10942"/>
                  </a:lnTo>
                  <a:lnTo>
                    <a:pt x="2516" y="11015"/>
                  </a:lnTo>
                  <a:lnTo>
                    <a:pt x="2516" y="11113"/>
                  </a:lnTo>
                  <a:lnTo>
                    <a:pt x="2492" y="11357"/>
                  </a:lnTo>
                  <a:lnTo>
                    <a:pt x="2468" y="11430"/>
                  </a:lnTo>
                  <a:lnTo>
                    <a:pt x="2419" y="11503"/>
                  </a:lnTo>
                  <a:lnTo>
                    <a:pt x="2345" y="11552"/>
                  </a:lnTo>
                  <a:lnTo>
                    <a:pt x="2248" y="11577"/>
                  </a:lnTo>
                  <a:lnTo>
                    <a:pt x="2223" y="11577"/>
                  </a:lnTo>
                  <a:lnTo>
                    <a:pt x="2126" y="11552"/>
                  </a:lnTo>
                  <a:lnTo>
                    <a:pt x="2052" y="11503"/>
                  </a:lnTo>
                  <a:lnTo>
                    <a:pt x="2028" y="11406"/>
                  </a:lnTo>
                  <a:lnTo>
                    <a:pt x="2003" y="11308"/>
                  </a:lnTo>
                  <a:lnTo>
                    <a:pt x="2028" y="11064"/>
                  </a:lnTo>
                  <a:lnTo>
                    <a:pt x="2052" y="10966"/>
                  </a:lnTo>
                  <a:lnTo>
                    <a:pt x="2126" y="10893"/>
                  </a:lnTo>
                  <a:lnTo>
                    <a:pt x="2199" y="10844"/>
                  </a:lnTo>
                  <a:close/>
                  <a:moveTo>
                    <a:pt x="6155" y="0"/>
                  </a:moveTo>
                  <a:lnTo>
                    <a:pt x="538" y="2858"/>
                  </a:lnTo>
                  <a:lnTo>
                    <a:pt x="416" y="2906"/>
                  </a:lnTo>
                  <a:lnTo>
                    <a:pt x="318" y="3004"/>
                  </a:lnTo>
                  <a:lnTo>
                    <a:pt x="221" y="3102"/>
                  </a:lnTo>
                  <a:lnTo>
                    <a:pt x="147" y="3224"/>
                  </a:lnTo>
                  <a:lnTo>
                    <a:pt x="74" y="3322"/>
                  </a:lnTo>
                  <a:lnTo>
                    <a:pt x="25" y="3444"/>
                  </a:lnTo>
                  <a:lnTo>
                    <a:pt x="1" y="3566"/>
                  </a:lnTo>
                  <a:lnTo>
                    <a:pt x="1" y="3688"/>
                  </a:lnTo>
                  <a:lnTo>
                    <a:pt x="1" y="15924"/>
                  </a:lnTo>
                  <a:lnTo>
                    <a:pt x="1" y="16046"/>
                  </a:lnTo>
                  <a:lnTo>
                    <a:pt x="50" y="16119"/>
                  </a:lnTo>
                  <a:lnTo>
                    <a:pt x="98" y="16193"/>
                  </a:lnTo>
                  <a:lnTo>
                    <a:pt x="172" y="16241"/>
                  </a:lnTo>
                  <a:lnTo>
                    <a:pt x="245" y="16266"/>
                  </a:lnTo>
                  <a:lnTo>
                    <a:pt x="343" y="16290"/>
                  </a:lnTo>
                  <a:lnTo>
                    <a:pt x="465" y="16266"/>
                  </a:lnTo>
                  <a:lnTo>
                    <a:pt x="563" y="16217"/>
                  </a:lnTo>
                  <a:lnTo>
                    <a:pt x="6155" y="13360"/>
                  </a:lnTo>
                  <a:lnTo>
                    <a:pt x="6155" y="5813"/>
                  </a:lnTo>
                  <a:lnTo>
                    <a:pt x="6009" y="5813"/>
                  </a:lnTo>
                  <a:lnTo>
                    <a:pt x="5936" y="5764"/>
                  </a:lnTo>
                  <a:lnTo>
                    <a:pt x="5887" y="5691"/>
                  </a:lnTo>
                  <a:lnTo>
                    <a:pt x="5862" y="5593"/>
                  </a:lnTo>
                  <a:lnTo>
                    <a:pt x="5887" y="5495"/>
                  </a:lnTo>
                  <a:lnTo>
                    <a:pt x="5936" y="5422"/>
                  </a:lnTo>
                  <a:lnTo>
                    <a:pt x="6009" y="5373"/>
                  </a:lnTo>
                  <a:lnTo>
                    <a:pt x="6082" y="5349"/>
                  </a:lnTo>
                  <a:lnTo>
                    <a:pt x="6155" y="5324"/>
                  </a:lnTo>
                  <a:lnTo>
                    <a:pt x="61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82" name="Shape 582"/>
            <p:cNvSpPr/>
            <p:nvPr/>
          </p:nvSpPr>
          <p:spPr>
            <a:xfrm>
              <a:off x="4253250" y="298550"/>
              <a:ext cx="153900" cy="406675"/>
            </a:xfrm>
            <a:custGeom>
              <a:avLst/>
              <a:gdLst/>
              <a:ahLst/>
              <a:cxnLst/>
              <a:rect l="0" t="0" r="0" b="0"/>
              <a:pathLst>
                <a:path w="6156" h="16267" extrusionOk="0">
                  <a:moveTo>
                    <a:pt x="3713" y="4348"/>
                  </a:moveTo>
                  <a:lnTo>
                    <a:pt x="3737" y="4373"/>
                  </a:lnTo>
                  <a:lnTo>
                    <a:pt x="3786" y="4397"/>
                  </a:lnTo>
                  <a:lnTo>
                    <a:pt x="3811" y="4421"/>
                  </a:lnTo>
                  <a:lnTo>
                    <a:pt x="3835" y="4544"/>
                  </a:lnTo>
                  <a:lnTo>
                    <a:pt x="3811" y="4666"/>
                  </a:lnTo>
                  <a:lnTo>
                    <a:pt x="3737" y="4812"/>
                  </a:lnTo>
                  <a:lnTo>
                    <a:pt x="3224" y="5716"/>
                  </a:lnTo>
                  <a:lnTo>
                    <a:pt x="3762" y="6009"/>
                  </a:lnTo>
                  <a:lnTo>
                    <a:pt x="3786" y="6033"/>
                  </a:lnTo>
                  <a:lnTo>
                    <a:pt x="3811" y="6082"/>
                  </a:lnTo>
                  <a:lnTo>
                    <a:pt x="3835" y="6180"/>
                  </a:lnTo>
                  <a:lnTo>
                    <a:pt x="3811" y="6326"/>
                  </a:lnTo>
                  <a:lnTo>
                    <a:pt x="3762" y="6473"/>
                  </a:lnTo>
                  <a:lnTo>
                    <a:pt x="3664" y="6595"/>
                  </a:lnTo>
                  <a:lnTo>
                    <a:pt x="3566" y="6668"/>
                  </a:lnTo>
                  <a:lnTo>
                    <a:pt x="3444" y="6717"/>
                  </a:lnTo>
                  <a:lnTo>
                    <a:pt x="3395" y="6717"/>
                  </a:lnTo>
                  <a:lnTo>
                    <a:pt x="3371" y="6693"/>
                  </a:lnTo>
                  <a:lnTo>
                    <a:pt x="2834" y="6400"/>
                  </a:lnTo>
                  <a:lnTo>
                    <a:pt x="2321" y="7303"/>
                  </a:lnTo>
                  <a:lnTo>
                    <a:pt x="2223" y="7426"/>
                  </a:lnTo>
                  <a:lnTo>
                    <a:pt x="2125" y="7499"/>
                  </a:lnTo>
                  <a:lnTo>
                    <a:pt x="2003" y="7548"/>
                  </a:lnTo>
                  <a:lnTo>
                    <a:pt x="1954" y="7548"/>
                  </a:lnTo>
                  <a:lnTo>
                    <a:pt x="1930" y="7523"/>
                  </a:lnTo>
                  <a:lnTo>
                    <a:pt x="1881" y="7499"/>
                  </a:lnTo>
                  <a:lnTo>
                    <a:pt x="1857" y="7450"/>
                  </a:lnTo>
                  <a:lnTo>
                    <a:pt x="1832" y="7352"/>
                  </a:lnTo>
                  <a:lnTo>
                    <a:pt x="1857" y="7206"/>
                  </a:lnTo>
                  <a:lnTo>
                    <a:pt x="1930" y="7059"/>
                  </a:lnTo>
                  <a:lnTo>
                    <a:pt x="2443" y="6156"/>
                  </a:lnTo>
                  <a:lnTo>
                    <a:pt x="1906" y="5862"/>
                  </a:lnTo>
                  <a:lnTo>
                    <a:pt x="1881" y="5838"/>
                  </a:lnTo>
                  <a:lnTo>
                    <a:pt x="1857" y="5789"/>
                  </a:lnTo>
                  <a:lnTo>
                    <a:pt x="1832" y="5691"/>
                  </a:lnTo>
                  <a:lnTo>
                    <a:pt x="1857" y="5569"/>
                  </a:lnTo>
                  <a:lnTo>
                    <a:pt x="1906" y="5423"/>
                  </a:lnTo>
                  <a:lnTo>
                    <a:pt x="2003" y="5301"/>
                  </a:lnTo>
                  <a:lnTo>
                    <a:pt x="2101" y="5203"/>
                  </a:lnTo>
                  <a:lnTo>
                    <a:pt x="2223" y="5179"/>
                  </a:lnTo>
                  <a:lnTo>
                    <a:pt x="2272" y="5179"/>
                  </a:lnTo>
                  <a:lnTo>
                    <a:pt x="2296" y="5203"/>
                  </a:lnTo>
                  <a:lnTo>
                    <a:pt x="2834" y="5496"/>
                  </a:lnTo>
                  <a:lnTo>
                    <a:pt x="3347" y="4592"/>
                  </a:lnTo>
                  <a:lnTo>
                    <a:pt x="3444" y="4470"/>
                  </a:lnTo>
                  <a:lnTo>
                    <a:pt x="3542" y="4373"/>
                  </a:lnTo>
                  <a:lnTo>
                    <a:pt x="3664" y="4348"/>
                  </a:lnTo>
                  <a:close/>
                  <a:moveTo>
                    <a:pt x="3176" y="7303"/>
                  </a:moveTo>
                  <a:lnTo>
                    <a:pt x="3249" y="7328"/>
                  </a:lnTo>
                  <a:lnTo>
                    <a:pt x="3322" y="7401"/>
                  </a:lnTo>
                  <a:lnTo>
                    <a:pt x="3371" y="7474"/>
                  </a:lnTo>
                  <a:lnTo>
                    <a:pt x="3420" y="7743"/>
                  </a:lnTo>
                  <a:lnTo>
                    <a:pt x="3420" y="7841"/>
                  </a:lnTo>
                  <a:lnTo>
                    <a:pt x="3371" y="7914"/>
                  </a:lnTo>
                  <a:lnTo>
                    <a:pt x="3298" y="7987"/>
                  </a:lnTo>
                  <a:lnTo>
                    <a:pt x="3224" y="8012"/>
                  </a:lnTo>
                  <a:lnTo>
                    <a:pt x="3102" y="8012"/>
                  </a:lnTo>
                  <a:lnTo>
                    <a:pt x="3029" y="7963"/>
                  </a:lnTo>
                  <a:lnTo>
                    <a:pt x="2956" y="7914"/>
                  </a:lnTo>
                  <a:lnTo>
                    <a:pt x="2931" y="7816"/>
                  </a:lnTo>
                  <a:lnTo>
                    <a:pt x="2883" y="7596"/>
                  </a:lnTo>
                  <a:lnTo>
                    <a:pt x="2883" y="7499"/>
                  </a:lnTo>
                  <a:lnTo>
                    <a:pt x="2907" y="7426"/>
                  </a:lnTo>
                  <a:lnTo>
                    <a:pt x="2980" y="7352"/>
                  </a:lnTo>
                  <a:lnTo>
                    <a:pt x="3078" y="7303"/>
                  </a:lnTo>
                  <a:close/>
                  <a:moveTo>
                    <a:pt x="3249" y="8354"/>
                  </a:moveTo>
                  <a:lnTo>
                    <a:pt x="3347" y="8378"/>
                  </a:lnTo>
                  <a:lnTo>
                    <a:pt x="3444" y="8427"/>
                  </a:lnTo>
                  <a:lnTo>
                    <a:pt x="3493" y="8500"/>
                  </a:lnTo>
                  <a:lnTo>
                    <a:pt x="3518" y="8598"/>
                  </a:lnTo>
                  <a:lnTo>
                    <a:pt x="3542" y="9013"/>
                  </a:lnTo>
                  <a:lnTo>
                    <a:pt x="3518" y="9111"/>
                  </a:lnTo>
                  <a:lnTo>
                    <a:pt x="3518" y="9208"/>
                  </a:lnTo>
                  <a:lnTo>
                    <a:pt x="3469" y="9282"/>
                  </a:lnTo>
                  <a:lnTo>
                    <a:pt x="3371" y="9331"/>
                  </a:lnTo>
                  <a:lnTo>
                    <a:pt x="3273" y="9355"/>
                  </a:lnTo>
                  <a:lnTo>
                    <a:pt x="3176" y="9331"/>
                  </a:lnTo>
                  <a:lnTo>
                    <a:pt x="3102" y="9282"/>
                  </a:lnTo>
                  <a:lnTo>
                    <a:pt x="3054" y="9184"/>
                  </a:lnTo>
                  <a:lnTo>
                    <a:pt x="3029" y="9086"/>
                  </a:lnTo>
                  <a:lnTo>
                    <a:pt x="3054" y="9013"/>
                  </a:lnTo>
                  <a:lnTo>
                    <a:pt x="3029" y="8622"/>
                  </a:lnTo>
                  <a:lnTo>
                    <a:pt x="3054" y="8525"/>
                  </a:lnTo>
                  <a:lnTo>
                    <a:pt x="3102" y="8451"/>
                  </a:lnTo>
                  <a:lnTo>
                    <a:pt x="3176" y="8378"/>
                  </a:lnTo>
                  <a:lnTo>
                    <a:pt x="3249" y="8354"/>
                  </a:lnTo>
                  <a:close/>
                  <a:moveTo>
                    <a:pt x="3249" y="9648"/>
                  </a:moveTo>
                  <a:lnTo>
                    <a:pt x="3347" y="9697"/>
                  </a:lnTo>
                  <a:lnTo>
                    <a:pt x="3420" y="9746"/>
                  </a:lnTo>
                  <a:lnTo>
                    <a:pt x="3469" y="9843"/>
                  </a:lnTo>
                  <a:lnTo>
                    <a:pt x="3469" y="9941"/>
                  </a:lnTo>
                  <a:lnTo>
                    <a:pt x="3347" y="10454"/>
                  </a:lnTo>
                  <a:lnTo>
                    <a:pt x="3322" y="10527"/>
                  </a:lnTo>
                  <a:lnTo>
                    <a:pt x="3273" y="10576"/>
                  </a:lnTo>
                  <a:lnTo>
                    <a:pt x="3200" y="10601"/>
                  </a:lnTo>
                  <a:lnTo>
                    <a:pt x="3127" y="10625"/>
                  </a:lnTo>
                  <a:lnTo>
                    <a:pt x="3054" y="10625"/>
                  </a:lnTo>
                  <a:lnTo>
                    <a:pt x="2956" y="10576"/>
                  </a:lnTo>
                  <a:lnTo>
                    <a:pt x="2907" y="10503"/>
                  </a:lnTo>
                  <a:lnTo>
                    <a:pt x="2883" y="10405"/>
                  </a:lnTo>
                  <a:lnTo>
                    <a:pt x="2883" y="10307"/>
                  </a:lnTo>
                  <a:lnTo>
                    <a:pt x="2980" y="9868"/>
                  </a:lnTo>
                  <a:lnTo>
                    <a:pt x="3005" y="9770"/>
                  </a:lnTo>
                  <a:lnTo>
                    <a:pt x="3078" y="9697"/>
                  </a:lnTo>
                  <a:lnTo>
                    <a:pt x="3151" y="9648"/>
                  </a:lnTo>
                  <a:close/>
                  <a:moveTo>
                    <a:pt x="2858" y="10869"/>
                  </a:moveTo>
                  <a:lnTo>
                    <a:pt x="2931" y="10894"/>
                  </a:lnTo>
                  <a:lnTo>
                    <a:pt x="3005" y="10967"/>
                  </a:lnTo>
                  <a:lnTo>
                    <a:pt x="3054" y="11040"/>
                  </a:lnTo>
                  <a:lnTo>
                    <a:pt x="3078" y="11138"/>
                  </a:lnTo>
                  <a:lnTo>
                    <a:pt x="3029" y="11236"/>
                  </a:lnTo>
                  <a:lnTo>
                    <a:pt x="2907" y="11480"/>
                  </a:lnTo>
                  <a:lnTo>
                    <a:pt x="2736" y="11700"/>
                  </a:lnTo>
                  <a:lnTo>
                    <a:pt x="2663" y="11748"/>
                  </a:lnTo>
                  <a:lnTo>
                    <a:pt x="2565" y="11773"/>
                  </a:lnTo>
                  <a:lnTo>
                    <a:pt x="2467" y="11773"/>
                  </a:lnTo>
                  <a:lnTo>
                    <a:pt x="2394" y="11724"/>
                  </a:lnTo>
                  <a:lnTo>
                    <a:pt x="2345" y="11651"/>
                  </a:lnTo>
                  <a:lnTo>
                    <a:pt x="2321" y="11577"/>
                  </a:lnTo>
                  <a:lnTo>
                    <a:pt x="2321" y="11480"/>
                  </a:lnTo>
                  <a:lnTo>
                    <a:pt x="2370" y="11382"/>
                  </a:lnTo>
                  <a:lnTo>
                    <a:pt x="2492" y="11211"/>
                  </a:lnTo>
                  <a:lnTo>
                    <a:pt x="2614" y="11016"/>
                  </a:lnTo>
                  <a:lnTo>
                    <a:pt x="2663" y="10918"/>
                  </a:lnTo>
                  <a:lnTo>
                    <a:pt x="2760" y="10894"/>
                  </a:lnTo>
                  <a:lnTo>
                    <a:pt x="2858" y="10869"/>
                  </a:lnTo>
                  <a:close/>
                  <a:moveTo>
                    <a:pt x="2028" y="11846"/>
                  </a:moveTo>
                  <a:lnTo>
                    <a:pt x="2101" y="11871"/>
                  </a:lnTo>
                  <a:lnTo>
                    <a:pt x="2174" y="11944"/>
                  </a:lnTo>
                  <a:lnTo>
                    <a:pt x="2223" y="12041"/>
                  </a:lnTo>
                  <a:lnTo>
                    <a:pt x="2223" y="12115"/>
                  </a:lnTo>
                  <a:lnTo>
                    <a:pt x="2174" y="12212"/>
                  </a:lnTo>
                  <a:lnTo>
                    <a:pt x="2125" y="12286"/>
                  </a:lnTo>
                  <a:lnTo>
                    <a:pt x="1881" y="12432"/>
                  </a:lnTo>
                  <a:lnTo>
                    <a:pt x="1661" y="12554"/>
                  </a:lnTo>
                  <a:lnTo>
                    <a:pt x="1539" y="12579"/>
                  </a:lnTo>
                  <a:lnTo>
                    <a:pt x="1490" y="12554"/>
                  </a:lnTo>
                  <a:lnTo>
                    <a:pt x="1417" y="12530"/>
                  </a:lnTo>
                  <a:lnTo>
                    <a:pt x="1368" y="12481"/>
                  </a:lnTo>
                  <a:lnTo>
                    <a:pt x="1319" y="12432"/>
                  </a:lnTo>
                  <a:lnTo>
                    <a:pt x="1295" y="12335"/>
                  </a:lnTo>
                  <a:lnTo>
                    <a:pt x="1319" y="12237"/>
                  </a:lnTo>
                  <a:lnTo>
                    <a:pt x="1368" y="12164"/>
                  </a:lnTo>
                  <a:lnTo>
                    <a:pt x="1442" y="12115"/>
                  </a:lnTo>
                  <a:lnTo>
                    <a:pt x="1637" y="11993"/>
                  </a:lnTo>
                  <a:lnTo>
                    <a:pt x="1832" y="11871"/>
                  </a:lnTo>
                  <a:lnTo>
                    <a:pt x="1930" y="11846"/>
                  </a:lnTo>
                  <a:close/>
                  <a:moveTo>
                    <a:pt x="831" y="12335"/>
                  </a:moveTo>
                  <a:lnTo>
                    <a:pt x="929" y="12383"/>
                  </a:lnTo>
                  <a:lnTo>
                    <a:pt x="1002" y="12432"/>
                  </a:lnTo>
                  <a:lnTo>
                    <a:pt x="1026" y="12530"/>
                  </a:lnTo>
                  <a:lnTo>
                    <a:pt x="1026" y="12628"/>
                  </a:lnTo>
                  <a:lnTo>
                    <a:pt x="1002" y="12701"/>
                  </a:lnTo>
                  <a:lnTo>
                    <a:pt x="929" y="12774"/>
                  </a:lnTo>
                  <a:lnTo>
                    <a:pt x="855" y="12823"/>
                  </a:lnTo>
                  <a:lnTo>
                    <a:pt x="318" y="12896"/>
                  </a:lnTo>
                  <a:lnTo>
                    <a:pt x="294" y="12896"/>
                  </a:lnTo>
                  <a:lnTo>
                    <a:pt x="220" y="12872"/>
                  </a:lnTo>
                  <a:lnTo>
                    <a:pt x="147" y="12823"/>
                  </a:lnTo>
                  <a:lnTo>
                    <a:pt x="74" y="12774"/>
                  </a:lnTo>
                  <a:lnTo>
                    <a:pt x="49" y="12676"/>
                  </a:lnTo>
                  <a:lnTo>
                    <a:pt x="74" y="12579"/>
                  </a:lnTo>
                  <a:lnTo>
                    <a:pt x="123" y="12506"/>
                  </a:lnTo>
                  <a:lnTo>
                    <a:pt x="196" y="12432"/>
                  </a:lnTo>
                  <a:lnTo>
                    <a:pt x="269" y="12408"/>
                  </a:lnTo>
                  <a:lnTo>
                    <a:pt x="733" y="12335"/>
                  </a:lnTo>
                  <a:close/>
                  <a:moveTo>
                    <a:pt x="5691" y="1"/>
                  </a:moveTo>
                  <a:lnTo>
                    <a:pt x="5593" y="50"/>
                  </a:lnTo>
                  <a:lnTo>
                    <a:pt x="1" y="2907"/>
                  </a:lnTo>
                  <a:lnTo>
                    <a:pt x="1" y="16267"/>
                  </a:lnTo>
                  <a:lnTo>
                    <a:pt x="5618" y="13409"/>
                  </a:lnTo>
                  <a:lnTo>
                    <a:pt x="5740" y="13360"/>
                  </a:lnTo>
                  <a:lnTo>
                    <a:pt x="5838" y="13263"/>
                  </a:lnTo>
                  <a:lnTo>
                    <a:pt x="5935" y="13165"/>
                  </a:lnTo>
                  <a:lnTo>
                    <a:pt x="6009" y="13067"/>
                  </a:lnTo>
                  <a:lnTo>
                    <a:pt x="6082" y="12945"/>
                  </a:lnTo>
                  <a:lnTo>
                    <a:pt x="6131" y="12823"/>
                  </a:lnTo>
                  <a:lnTo>
                    <a:pt x="6155" y="12701"/>
                  </a:lnTo>
                  <a:lnTo>
                    <a:pt x="6155" y="12579"/>
                  </a:lnTo>
                  <a:lnTo>
                    <a:pt x="6155" y="343"/>
                  </a:lnTo>
                  <a:lnTo>
                    <a:pt x="6155" y="221"/>
                  </a:lnTo>
                  <a:lnTo>
                    <a:pt x="6106" y="147"/>
                  </a:lnTo>
                  <a:lnTo>
                    <a:pt x="6058" y="74"/>
                  </a:lnTo>
                  <a:lnTo>
                    <a:pt x="5984" y="25"/>
                  </a:lnTo>
                  <a:lnTo>
                    <a:pt x="59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583" name="Shape 583"/>
          <p:cNvGrpSpPr/>
          <p:nvPr/>
        </p:nvGrpSpPr>
        <p:grpSpPr>
          <a:xfrm>
            <a:off x="3746353" y="825476"/>
            <a:ext cx="276920" cy="327404"/>
            <a:chOff x="4636075" y="261925"/>
            <a:chExt cx="401800" cy="475050"/>
          </a:xfrm>
        </p:grpSpPr>
        <p:sp>
          <p:nvSpPr>
            <p:cNvPr id="584" name="Shape 584"/>
            <p:cNvSpPr/>
            <p:nvPr/>
          </p:nvSpPr>
          <p:spPr>
            <a:xfrm>
              <a:off x="4665400" y="326650"/>
              <a:ext cx="372475" cy="97100"/>
            </a:xfrm>
            <a:custGeom>
              <a:avLst/>
              <a:gdLst/>
              <a:ahLst/>
              <a:cxnLst/>
              <a:rect l="0" t="0" r="0" b="0"/>
              <a:pathLst>
                <a:path w="14899" h="3884" extrusionOk="0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85" name="Shape 585"/>
            <p:cNvSpPr/>
            <p:nvPr/>
          </p:nvSpPr>
          <p:spPr>
            <a:xfrm>
              <a:off x="4636075" y="438375"/>
              <a:ext cx="372475" cy="97125"/>
            </a:xfrm>
            <a:custGeom>
              <a:avLst/>
              <a:gdLst/>
              <a:ahLst/>
              <a:cxnLst/>
              <a:rect l="0" t="0" r="0" b="0"/>
              <a:pathLst>
                <a:path w="14899" h="3885" extrusionOk="0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86" name="Shape 586"/>
            <p:cNvSpPr/>
            <p:nvPr/>
          </p:nvSpPr>
          <p:spPr>
            <a:xfrm>
              <a:off x="4814975" y="261925"/>
              <a:ext cx="44000" cy="50100"/>
            </a:xfrm>
            <a:custGeom>
              <a:avLst/>
              <a:gdLst/>
              <a:ahLst/>
              <a:cxnLst/>
              <a:rect l="0" t="0" r="0" b="0"/>
              <a:pathLst>
                <a:path w="1760" h="2004" extrusionOk="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87" name="Shape 587"/>
            <p:cNvSpPr/>
            <p:nvPr/>
          </p:nvSpPr>
          <p:spPr>
            <a:xfrm>
              <a:off x="4814975" y="550125"/>
              <a:ext cx="44000" cy="186850"/>
            </a:xfrm>
            <a:custGeom>
              <a:avLst/>
              <a:gdLst/>
              <a:ahLst/>
              <a:cxnLst/>
              <a:rect l="0" t="0" r="0" b="0"/>
              <a:pathLst>
                <a:path w="1760" h="7474" extrusionOk="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588" name="Shape 588"/>
          <p:cNvSpPr/>
          <p:nvPr/>
        </p:nvSpPr>
        <p:spPr>
          <a:xfrm>
            <a:off x="4190862" y="850725"/>
            <a:ext cx="317307" cy="276920"/>
          </a:xfrm>
          <a:custGeom>
            <a:avLst/>
            <a:gdLst/>
            <a:ahLst/>
            <a:cxnLst/>
            <a:rect l="0" t="0" r="0" b="0"/>
            <a:pathLst>
              <a:path w="18416" h="16072" extrusionOk="0">
                <a:moveTo>
                  <a:pt x="9208" y="1"/>
                </a:moveTo>
                <a:lnTo>
                  <a:pt x="1" y="8866"/>
                </a:lnTo>
                <a:lnTo>
                  <a:pt x="2882" y="8866"/>
                </a:lnTo>
                <a:lnTo>
                  <a:pt x="2882" y="15290"/>
                </a:lnTo>
                <a:lnTo>
                  <a:pt x="2907" y="15461"/>
                </a:lnTo>
                <a:lnTo>
                  <a:pt x="2956" y="15607"/>
                </a:lnTo>
                <a:lnTo>
                  <a:pt x="3029" y="15729"/>
                </a:lnTo>
                <a:lnTo>
                  <a:pt x="3102" y="15851"/>
                </a:lnTo>
                <a:lnTo>
                  <a:pt x="3224" y="15949"/>
                </a:lnTo>
                <a:lnTo>
                  <a:pt x="3371" y="16022"/>
                </a:lnTo>
                <a:lnTo>
                  <a:pt x="3517" y="16071"/>
                </a:lnTo>
                <a:lnTo>
                  <a:pt x="7425" y="16071"/>
                </a:lnTo>
                <a:lnTo>
                  <a:pt x="7425" y="13458"/>
                </a:lnTo>
                <a:lnTo>
                  <a:pt x="7450" y="13165"/>
                </a:lnTo>
                <a:lnTo>
                  <a:pt x="7547" y="12896"/>
                </a:lnTo>
                <a:lnTo>
                  <a:pt x="7669" y="12652"/>
                </a:lnTo>
                <a:lnTo>
                  <a:pt x="7840" y="12457"/>
                </a:lnTo>
                <a:lnTo>
                  <a:pt x="8060" y="12286"/>
                </a:lnTo>
                <a:lnTo>
                  <a:pt x="8280" y="12164"/>
                </a:lnTo>
                <a:lnTo>
                  <a:pt x="8549" y="12066"/>
                </a:lnTo>
                <a:lnTo>
                  <a:pt x="8842" y="12041"/>
                </a:lnTo>
                <a:lnTo>
                  <a:pt x="9574" y="12041"/>
                </a:lnTo>
                <a:lnTo>
                  <a:pt x="9867" y="12066"/>
                </a:lnTo>
                <a:lnTo>
                  <a:pt x="10136" y="12164"/>
                </a:lnTo>
                <a:lnTo>
                  <a:pt x="10356" y="12286"/>
                </a:lnTo>
                <a:lnTo>
                  <a:pt x="10576" y="12457"/>
                </a:lnTo>
                <a:lnTo>
                  <a:pt x="10747" y="12652"/>
                </a:lnTo>
                <a:lnTo>
                  <a:pt x="10869" y="12896"/>
                </a:lnTo>
                <a:lnTo>
                  <a:pt x="10967" y="13165"/>
                </a:lnTo>
                <a:lnTo>
                  <a:pt x="10991" y="13458"/>
                </a:lnTo>
                <a:lnTo>
                  <a:pt x="10991" y="16071"/>
                </a:lnTo>
                <a:lnTo>
                  <a:pt x="14899" y="16071"/>
                </a:lnTo>
                <a:lnTo>
                  <a:pt x="15045" y="16022"/>
                </a:lnTo>
                <a:lnTo>
                  <a:pt x="15192" y="15949"/>
                </a:lnTo>
                <a:lnTo>
                  <a:pt x="15314" y="15851"/>
                </a:lnTo>
                <a:lnTo>
                  <a:pt x="15387" y="15729"/>
                </a:lnTo>
                <a:lnTo>
                  <a:pt x="15460" y="15607"/>
                </a:lnTo>
                <a:lnTo>
                  <a:pt x="15509" y="15461"/>
                </a:lnTo>
                <a:lnTo>
                  <a:pt x="15534" y="15290"/>
                </a:lnTo>
                <a:lnTo>
                  <a:pt x="15534" y="8866"/>
                </a:lnTo>
                <a:lnTo>
                  <a:pt x="18416" y="8866"/>
                </a:lnTo>
                <a:lnTo>
                  <a:pt x="920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589" name="Shape 589"/>
          <p:cNvGrpSpPr/>
          <p:nvPr/>
        </p:nvGrpSpPr>
        <p:grpSpPr>
          <a:xfrm>
            <a:off x="4675085" y="852838"/>
            <a:ext cx="277747" cy="272268"/>
            <a:chOff x="5983625" y="301625"/>
            <a:chExt cx="403000" cy="395050"/>
          </a:xfrm>
        </p:grpSpPr>
        <p:sp>
          <p:nvSpPr>
            <p:cNvPr id="590" name="Shape 590"/>
            <p:cNvSpPr/>
            <p:nvPr/>
          </p:nvSpPr>
          <p:spPr>
            <a:xfrm>
              <a:off x="5983625" y="319925"/>
              <a:ext cx="403000" cy="67200"/>
            </a:xfrm>
            <a:custGeom>
              <a:avLst/>
              <a:gdLst/>
              <a:ahLst/>
              <a:cxnLst/>
              <a:rect l="0" t="0" r="0" b="0"/>
              <a:pathLst>
                <a:path w="16120" h="2688" extrusionOk="0">
                  <a:moveTo>
                    <a:pt x="3102" y="416"/>
                  </a:moveTo>
                  <a:lnTo>
                    <a:pt x="3273" y="465"/>
                  </a:lnTo>
                  <a:lnTo>
                    <a:pt x="3444" y="562"/>
                  </a:lnTo>
                  <a:lnTo>
                    <a:pt x="3566" y="660"/>
                  </a:lnTo>
                  <a:lnTo>
                    <a:pt x="3688" y="807"/>
                  </a:lnTo>
                  <a:lnTo>
                    <a:pt x="3762" y="953"/>
                  </a:lnTo>
                  <a:lnTo>
                    <a:pt x="3810" y="1124"/>
                  </a:lnTo>
                  <a:lnTo>
                    <a:pt x="3835" y="1320"/>
                  </a:lnTo>
                  <a:lnTo>
                    <a:pt x="3810" y="1491"/>
                  </a:lnTo>
                  <a:lnTo>
                    <a:pt x="3762" y="1661"/>
                  </a:lnTo>
                  <a:lnTo>
                    <a:pt x="3688" y="1808"/>
                  </a:lnTo>
                  <a:lnTo>
                    <a:pt x="3566" y="1955"/>
                  </a:lnTo>
                  <a:lnTo>
                    <a:pt x="3444" y="2052"/>
                  </a:lnTo>
                  <a:lnTo>
                    <a:pt x="3273" y="2150"/>
                  </a:lnTo>
                  <a:lnTo>
                    <a:pt x="3102" y="2199"/>
                  </a:lnTo>
                  <a:lnTo>
                    <a:pt x="2931" y="2223"/>
                  </a:lnTo>
                  <a:lnTo>
                    <a:pt x="2760" y="2199"/>
                  </a:lnTo>
                  <a:lnTo>
                    <a:pt x="2589" y="2150"/>
                  </a:lnTo>
                  <a:lnTo>
                    <a:pt x="2418" y="2052"/>
                  </a:lnTo>
                  <a:lnTo>
                    <a:pt x="2296" y="1955"/>
                  </a:lnTo>
                  <a:lnTo>
                    <a:pt x="2174" y="1808"/>
                  </a:lnTo>
                  <a:lnTo>
                    <a:pt x="2101" y="1661"/>
                  </a:lnTo>
                  <a:lnTo>
                    <a:pt x="2052" y="1491"/>
                  </a:lnTo>
                  <a:lnTo>
                    <a:pt x="2028" y="1320"/>
                  </a:lnTo>
                  <a:lnTo>
                    <a:pt x="2052" y="1124"/>
                  </a:lnTo>
                  <a:lnTo>
                    <a:pt x="2101" y="953"/>
                  </a:lnTo>
                  <a:lnTo>
                    <a:pt x="2174" y="807"/>
                  </a:lnTo>
                  <a:lnTo>
                    <a:pt x="2296" y="660"/>
                  </a:lnTo>
                  <a:lnTo>
                    <a:pt x="2418" y="562"/>
                  </a:lnTo>
                  <a:lnTo>
                    <a:pt x="2589" y="465"/>
                  </a:lnTo>
                  <a:lnTo>
                    <a:pt x="2760" y="416"/>
                  </a:lnTo>
                  <a:close/>
                  <a:moveTo>
                    <a:pt x="13360" y="416"/>
                  </a:moveTo>
                  <a:lnTo>
                    <a:pt x="13531" y="465"/>
                  </a:lnTo>
                  <a:lnTo>
                    <a:pt x="13702" y="562"/>
                  </a:lnTo>
                  <a:lnTo>
                    <a:pt x="13824" y="660"/>
                  </a:lnTo>
                  <a:lnTo>
                    <a:pt x="13946" y="807"/>
                  </a:lnTo>
                  <a:lnTo>
                    <a:pt x="14019" y="953"/>
                  </a:lnTo>
                  <a:lnTo>
                    <a:pt x="14068" y="1124"/>
                  </a:lnTo>
                  <a:lnTo>
                    <a:pt x="14093" y="1320"/>
                  </a:lnTo>
                  <a:lnTo>
                    <a:pt x="14068" y="1491"/>
                  </a:lnTo>
                  <a:lnTo>
                    <a:pt x="14019" y="1661"/>
                  </a:lnTo>
                  <a:lnTo>
                    <a:pt x="13946" y="1808"/>
                  </a:lnTo>
                  <a:lnTo>
                    <a:pt x="13824" y="1955"/>
                  </a:lnTo>
                  <a:lnTo>
                    <a:pt x="13702" y="2052"/>
                  </a:lnTo>
                  <a:lnTo>
                    <a:pt x="13531" y="2150"/>
                  </a:lnTo>
                  <a:lnTo>
                    <a:pt x="13360" y="2199"/>
                  </a:lnTo>
                  <a:lnTo>
                    <a:pt x="13189" y="2223"/>
                  </a:lnTo>
                  <a:lnTo>
                    <a:pt x="13018" y="2199"/>
                  </a:lnTo>
                  <a:lnTo>
                    <a:pt x="12847" y="2150"/>
                  </a:lnTo>
                  <a:lnTo>
                    <a:pt x="12676" y="2052"/>
                  </a:lnTo>
                  <a:lnTo>
                    <a:pt x="12554" y="1955"/>
                  </a:lnTo>
                  <a:lnTo>
                    <a:pt x="12432" y="1808"/>
                  </a:lnTo>
                  <a:lnTo>
                    <a:pt x="12359" y="1661"/>
                  </a:lnTo>
                  <a:lnTo>
                    <a:pt x="12310" y="1491"/>
                  </a:lnTo>
                  <a:lnTo>
                    <a:pt x="12285" y="1320"/>
                  </a:lnTo>
                  <a:lnTo>
                    <a:pt x="12310" y="1124"/>
                  </a:lnTo>
                  <a:lnTo>
                    <a:pt x="12359" y="953"/>
                  </a:lnTo>
                  <a:lnTo>
                    <a:pt x="12432" y="807"/>
                  </a:lnTo>
                  <a:lnTo>
                    <a:pt x="12554" y="660"/>
                  </a:lnTo>
                  <a:lnTo>
                    <a:pt x="12676" y="562"/>
                  </a:lnTo>
                  <a:lnTo>
                    <a:pt x="12847" y="465"/>
                  </a:lnTo>
                  <a:lnTo>
                    <a:pt x="13018" y="416"/>
                  </a:lnTo>
                  <a:close/>
                  <a:moveTo>
                    <a:pt x="0" y="1"/>
                  </a:moveTo>
                  <a:lnTo>
                    <a:pt x="0" y="2687"/>
                  </a:lnTo>
                  <a:lnTo>
                    <a:pt x="16120" y="2687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91" name="Shape 591"/>
            <p:cNvSpPr/>
            <p:nvPr/>
          </p:nvSpPr>
          <p:spPr>
            <a:xfrm>
              <a:off x="5983625" y="664900"/>
              <a:ext cx="403000" cy="31775"/>
            </a:xfrm>
            <a:custGeom>
              <a:avLst/>
              <a:gdLst/>
              <a:ahLst/>
              <a:cxnLst/>
              <a:rect l="0" t="0" r="0" b="0"/>
              <a:pathLst>
                <a:path w="16120" h="1271" extrusionOk="0">
                  <a:moveTo>
                    <a:pt x="0" y="1"/>
                  </a:moveTo>
                  <a:lnTo>
                    <a:pt x="0" y="489"/>
                  </a:lnTo>
                  <a:lnTo>
                    <a:pt x="25" y="660"/>
                  </a:lnTo>
                  <a:lnTo>
                    <a:pt x="74" y="807"/>
                  </a:lnTo>
                  <a:lnTo>
                    <a:pt x="147" y="929"/>
                  </a:lnTo>
                  <a:lnTo>
                    <a:pt x="220" y="1051"/>
                  </a:lnTo>
                  <a:lnTo>
                    <a:pt x="342" y="1149"/>
                  </a:lnTo>
                  <a:lnTo>
                    <a:pt x="489" y="1222"/>
                  </a:lnTo>
                  <a:lnTo>
                    <a:pt x="635" y="1271"/>
                  </a:lnTo>
                  <a:lnTo>
                    <a:pt x="15485" y="1271"/>
                  </a:lnTo>
                  <a:lnTo>
                    <a:pt x="15631" y="1222"/>
                  </a:lnTo>
                  <a:lnTo>
                    <a:pt x="15778" y="1149"/>
                  </a:lnTo>
                  <a:lnTo>
                    <a:pt x="15900" y="1051"/>
                  </a:lnTo>
                  <a:lnTo>
                    <a:pt x="15973" y="929"/>
                  </a:lnTo>
                  <a:lnTo>
                    <a:pt x="16046" y="807"/>
                  </a:lnTo>
                  <a:lnTo>
                    <a:pt x="16095" y="660"/>
                  </a:lnTo>
                  <a:lnTo>
                    <a:pt x="16120" y="489"/>
                  </a:lnTo>
                  <a:lnTo>
                    <a:pt x="16120" y="1"/>
                  </a:lnTo>
                  <a:lnTo>
                    <a:pt x="16095" y="172"/>
                  </a:lnTo>
                  <a:lnTo>
                    <a:pt x="16046" y="318"/>
                  </a:lnTo>
                  <a:lnTo>
                    <a:pt x="15973" y="440"/>
                  </a:lnTo>
                  <a:lnTo>
                    <a:pt x="15900" y="562"/>
                  </a:lnTo>
                  <a:lnTo>
                    <a:pt x="15778" y="660"/>
                  </a:lnTo>
                  <a:lnTo>
                    <a:pt x="15631" y="733"/>
                  </a:lnTo>
                  <a:lnTo>
                    <a:pt x="15485" y="782"/>
                  </a:lnTo>
                  <a:lnTo>
                    <a:pt x="635" y="782"/>
                  </a:lnTo>
                  <a:lnTo>
                    <a:pt x="489" y="733"/>
                  </a:lnTo>
                  <a:lnTo>
                    <a:pt x="342" y="660"/>
                  </a:lnTo>
                  <a:lnTo>
                    <a:pt x="220" y="562"/>
                  </a:lnTo>
                  <a:lnTo>
                    <a:pt x="147" y="440"/>
                  </a:lnTo>
                  <a:lnTo>
                    <a:pt x="74" y="318"/>
                  </a:lnTo>
                  <a:lnTo>
                    <a:pt x="25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92" name="Shape 592"/>
            <p:cNvSpPr/>
            <p:nvPr/>
          </p:nvSpPr>
          <p:spPr>
            <a:xfrm>
              <a:off x="6041025" y="301625"/>
              <a:ext cx="29325" cy="63500"/>
            </a:xfrm>
            <a:custGeom>
              <a:avLst/>
              <a:gdLst/>
              <a:ahLst/>
              <a:cxnLst/>
              <a:rect l="0" t="0" r="0" b="0"/>
              <a:pathLst>
                <a:path w="1173" h="2540" extrusionOk="0">
                  <a:moveTo>
                    <a:pt x="391" y="0"/>
                  </a:moveTo>
                  <a:lnTo>
                    <a:pt x="293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3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79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79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93" name="Shape 593"/>
            <p:cNvSpPr/>
            <p:nvPr/>
          </p:nvSpPr>
          <p:spPr>
            <a:xfrm>
              <a:off x="6297450" y="301625"/>
              <a:ext cx="29350" cy="63500"/>
            </a:xfrm>
            <a:custGeom>
              <a:avLst/>
              <a:gdLst/>
              <a:ahLst/>
              <a:cxnLst/>
              <a:rect l="0" t="0" r="0" b="0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94" name="Shape 594"/>
            <p:cNvSpPr/>
            <p:nvPr/>
          </p:nvSpPr>
          <p:spPr>
            <a:xfrm>
              <a:off x="6097200" y="509200"/>
              <a:ext cx="50700" cy="53775"/>
            </a:xfrm>
            <a:custGeom>
              <a:avLst/>
              <a:gdLst/>
              <a:ahLst/>
              <a:cxnLst/>
              <a:rect l="0" t="0" r="0" b="0"/>
              <a:pathLst>
                <a:path w="2028" h="2151" extrusionOk="0">
                  <a:moveTo>
                    <a:pt x="0" y="1"/>
                  </a:moveTo>
                  <a:lnTo>
                    <a:pt x="0" y="2150"/>
                  </a:lnTo>
                  <a:lnTo>
                    <a:pt x="2027" y="2150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95" name="Shape 595"/>
            <p:cNvSpPr/>
            <p:nvPr/>
          </p:nvSpPr>
          <p:spPr>
            <a:xfrm>
              <a:off x="6097200" y="448150"/>
              <a:ext cx="50700" cy="48875"/>
            </a:xfrm>
            <a:custGeom>
              <a:avLst/>
              <a:gdLst/>
              <a:ahLst/>
              <a:cxnLst/>
              <a:rect l="0" t="0" r="0" b="0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96" name="Shape 596"/>
            <p:cNvSpPr/>
            <p:nvPr/>
          </p:nvSpPr>
          <p:spPr>
            <a:xfrm>
              <a:off x="6097200" y="575150"/>
              <a:ext cx="50700" cy="48875"/>
            </a:xfrm>
            <a:custGeom>
              <a:avLst/>
              <a:gdLst/>
              <a:ahLst/>
              <a:cxnLst/>
              <a:rect l="0" t="0" r="0" b="0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97" name="Shape 597"/>
            <p:cNvSpPr/>
            <p:nvPr/>
          </p:nvSpPr>
          <p:spPr>
            <a:xfrm>
              <a:off x="6160075" y="575150"/>
              <a:ext cx="50100" cy="48875"/>
            </a:xfrm>
            <a:custGeom>
              <a:avLst/>
              <a:gdLst/>
              <a:ahLst/>
              <a:cxnLst/>
              <a:rect l="0" t="0" r="0" b="0"/>
              <a:pathLst>
                <a:path w="2004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98" name="Shape 598"/>
            <p:cNvSpPr/>
            <p:nvPr/>
          </p:nvSpPr>
          <p:spPr>
            <a:xfrm>
              <a:off x="6034300" y="509200"/>
              <a:ext cx="50700" cy="53775"/>
            </a:xfrm>
            <a:custGeom>
              <a:avLst/>
              <a:gdLst/>
              <a:ahLst/>
              <a:cxnLst/>
              <a:rect l="0" t="0" r="0" b="0"/>
              <a:pathLst>
                <a:path w="2028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99" name="Shape 599"/>
            <p:cNvSpPr/>
            <p:nvPr/>
          </p:nvSpPr>
          <p:spPr>
            <a:xfrm>
              <a:off x="6034300" y="575150"/>
              <a:ext cx="50700" cy="48875"/>
            </a:xfrm>
            <a:custGeom>
              <a:avLst/>
              <a:gdLst/>
              <a:ahLst/>
              <a:cxnLst/>
              <a:rect l="0" t="0" r="0" b="0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00" name="Shape 600"/>
            <p:cNvSpPr/>
            <p:nvPr/>
          </p:nvSpPr>
          <p:spPr>
            <a:xfrm>
              <a:off x="6034300" y="448150"/>
              <a:ext cx="50700" cy="48875"/>
            </a:xfrm>
            <a:custGeom>
              <a:avLst/>
              <a:gdLst/>
              <a:ahLst/>
              <a:cxnLst/>
              <a:rect l="0" t="0" r="0" b="0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01" name="Shape 601"/>
            <p:cNvSpPr/>
            <p:nvPr/>
          </p:nvSpPr>
          <p:spPr>
            <a:xfrm>
              <a:off x="6160075" y="509200"/>
              <a:ext cx="50100" cy="53775"/>
            </a:xfrm>
            <a:custGeom>
              <a:avLst/>
              <a:gdLst/>
              <a:ahLst/>
              <a:cxnLst/>
              <a:rect l="0" t="0" r="0" b="0"/>
              <a:pathLst>
                <a:path w="2004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03" y="2150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02" name="Shape 602"/>
            <p:cNvSpPr/>
            <p:nvPr/>
          </p:nvSpPr>
          <p:spPr>
            <a:xfrm>
              <a:off x="5983625" y="399300"/>
              <a:ext cx="403000" cy="272950"/>
            </a:xfrm>
            <a:custGeom>
              <a:avLst/>
              <a:gdLst/>
              <a:ahLst/>
              <a:cxnLst/>
              <a:rect l="0" t="0" r="0" b="0"/>
              <a:pathLst>
                <a:path w="16120" h="10918" extrusionOk="0">
                  <a:moveTo>
                    <a:pt x="14434" y="1466"/>
                  </a:moveTo>
                  <a:lnTo>
                    <a:pt x="14508" y="1515"/>
                  </a:lnTo>
                  <a:lnTo>
                    <a:pt x="14557" y="1613"/>
                  </a:lnTo>
                  <a:lnTo>
                    <a:pt x="14581" y="1710"/>
                  </a:lnTo>
                  <a:lnTo>
                    <a:pt x="14581" y="9233"/>
                  </a:lnTo>
                  <a:lnTo>
                    <a:pt x="14557" y="9330"/>
                  </a:lnTo>
                  <a:lnTo>
                    <a:pt x="14508" y="9404"/>
                  </a:lnTo>
                  <a:lnTo>
                    <a:pt x="14434" y="9452"/>
                  </a:lnTo>
                  <a:lnTo>
                    <a:pt x="14337" y="9477"/>
                  </a:lnTo>
                  <a:lnTo>
                    <a:pt x="1783" y="9477"/>
                  </a:lnTo>
                  <a:lnTo>
                    <a:pt x="1686" y="9452"/>
                  </a:lnTo>
                  <a:lnTo>
                    <a:pt x="1612" y="9404"/>
                  </a:lnTo>
                  <a:lnTo>
                    <a:pt x="1564" y="9330"/>
                  </a:lnTo>
                  <a:lnTo>
                    <a:pt x="1539" y="9233"/>
                  </a:lnTo>
                  <a:lnTo>
                    <a:pt x="1539" y="1710"/>
                  </a:lnTo>
                  <a:lnTo>
                    <a:pt x="1564" y="1613"/>
                  </a:lnTo>
                  <a:lnTo>
                    <a:pt x="1612" y="1515"/>
                  </a:lnTo>
                  <a:lnTo>
                    <a:pt x="1686" y="1466"/>
                  </a:lnTo>
                  <a:close/>
                  <a:moveTo>
                    <a:pt x="0" y="1"/>
                  </a:moveTo>
                  <a:lnTo>
                    <a:pt x="0" y="10332"/>
                  </a:lnTo>
                  <a:lnTo>
                    <a:pt x="25" y="10429"/>
                  </a:lnTo>
                  <a:lnTo>
                    <a:pt x="74" y="10527"/>
                  </a:lnTo>
                  <a:lnTo>
                    <a:pt x="147" y="10625"/>
                  </a:lnTo>
                  <a:lnTo>
                    <a:pt x="220" y="10722"/>
                  </a:lnTo>
                  <a:lnTo>
                    <a:pt x="342" y="10796"/>
                  </a:lnTo>
                  <a:lnTo>
                    <a:pt x="489" y="10869"/>
                  </a:lnTo>
                  <a:lnTo>
                    <a:pt x="635" y="10918"/>
                  </a:lnTo>
                  <a:lnTo>
                    <a:pt x="15485" y="10918"/>
                  </a:lnTo>
                  <a:lnTo>
                    <a:pt x="15631" y="10869"/>
                  </a:lnTo>
                  <a:lnTo>
                    <a:pt x="15778" y="10796"/>
                  </a:lnTo>
                  <a:lnTo>
                    <a:pt x="15900" y="10698"/>
                  </a:lnTo>
                  <a:lnTo>
                    <a:pt x="15973" y="10576"/>
                  </a:lnTo>
                  <a:lnTo>
                    <a:pt x="16046" y="10454"/>
                  </a:lnTo>
                  <a:lnTo>
                    <a:pt x="16095" y="10307"/>
                  </a:lnTo>
                  <a:lnTo>
                    <a:pt x="16120" y="10136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03" name="Shape 603"/>
            <p:cNvSpPr/>
            <p:nvPr/>
          </p:nvSpPr>
          <p:spPr>
            <a:xfrm>
              <a:off x="6285250" y="575150"/>
              <a:ext cx="50700" cy="48875"/>
            </a:xfrm>
            <a:custGeom>
              <a:avLst/>
              <a:gdLst/>
              <a:ahLst/>
              <a:cxnLst/>
              <a:rect l="0" t="0" r="0" b="0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04" name="Shape 604"/>
            <p:cNvSpPr/>
            <p:nvPr/>
          </p:nvSpPr>
          <p:spPr>
            <a:xfrm>
              <a:off x="6285250" y="509200"/>
              <a:ext cx="50700" cy="53775"/>
            </a:xfrm>
            <a:custGeom>
              <a:avLst/>
              <a:gdLst/>
              <a:ahLst/>
              <a:cxnLst/>
              <a:rect l="0" t="0" r="0" b="0"/>
              <a:pathLst>
                <a:path w="2028" h="2151" extrusionOk="0">
                  <a:moveTo>
                    <a:pt x="0" y="1"/>
                  </a:moveTo>
                  <a:lnTo>
                    <a:pt x="0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05" name="Shape 605"/>
            <p:cNvSpPr/>
            <p:nvPr/>
          </p:nvSpPr>
          <p:spPr>
            <a:xfrm>
              <a:off x="6285250" y="448150"/>
              <a:ext cx="50700" cy="48875"/>
            </a:xfrm>
            <a:custGeom>
              <a:avLst/>
              <a:gdLst/>
              <a:ahLst/>
              <a:cxnLst/>
              <a:rect l="0" t="0" r="0" b="0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06" name="Shape 606"/>
            <p:cNvSpPr/>
            <p:nvPr/>
          </p:nvSpPr>
          <p:spPr>
            <a:xfrm>
              <a:off x="6222350" y="575150"/>
              <a:ext cx="50700" cy="48875"/>
            </a:xfrm>
            <a:custGeom>
              <a:avLst/>
              <a:gdLst/>
              <a:ahLst/>
              <a:cxnLst/>
              <a:rect l="0" t="0" r="0" b="0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07" name="Shape 607"/>
            <p:cNvSpPr/>
            <p:nvPr/>
          </p:nvSpPr>
          <p:spPr>
            <a:xfrm>
              <a:off x="6160075" y="448150"/>
              <a:ext cx="50100" cy="48875"/>
            </a:xfrm>
            <a:custGeom>
              <a:avLst/>
              <a:gdLst/>
              <a:ahLst/>
              <a:cxnLst/>
              <a:rect l="0" t="0" r="0" b="0"/>
              <a:pathLst>
                <a:path w="2004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08" name="Shape 608"/>
            <p:cNvSpPr/>
            <p:nvPr/>
          </p:nvSpPr>
          <p:spPr>
            <a:xfrm>
              <a:off x="6222350" y="509200"/>
              <a:ext cx="50700" cy="53775"/>
            </a:xfrm>
            <a:custGeom>
              <a:avLst/>
              <a:gdLst/>
              <a:ahLst/>
              <a:cxnLst/>
              <a:rect l="0" t="0" r="0" b="0"/>
              <a:pathLst>
                <a:path w="2028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09" name="Shape 609"/>
            <p:cNvSpPr/>
            <p:nvPr/>
          </p:nvSpPr>
          <p:spPr>
            <a:xfrm>
              <a:off x="6222350" y="448150"/>
              <a:ext cx="50700" cy="48875"/>
            </a:xfrm>
            <a:custGeom>
              <a:avLst/>
              <a:gdLst/>
              <a:ahLst/>
              <a:cxnLst/>
              <a:rect l="0" t="0" r="0" b="0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610" name="Shape 610"/>
          <p:cNvGrpSpPr/>
          <p:nvPr/>
        </p:nvGrpSpPr>
        <p:grpSpPr>
          <a:xfrm>
            <a:off x="5141759" y="850718"/>
            <a:ext cx="273543" cy="273129"/>
            <a:chOff x="6660750" y="298550"/>
            <a:chExt cx="396900" cy="396300"/>
          </a:xfrm>
        </p:grpSpPr>
        <p:sp>
          <p:nvSpPr>
            <p:cNvPr id="611" name="Shape 611"/>
            <p:cNvSpPr/>
            <p:nvPr/>
          </p:nvSpPr>
          <p:spPr>
            <a:xfrm>
              <a:off x="6660750" y="298550"/>
              <a:ext cx="396900" cy="396300"/>
            </a:xfrm>
            <a:custGeom>
              <a:avLst/>
              <a:gdLst/>
              <a:ahLst/>
              <a:cxnLst/>
              <a:rect l="0" t="0" r="0" b="0"/>
              <a:pathLst>
                <a:path w="15876" h="15852" extrusionOk="0">
                  <a:moveTo>
                    <a:pt x="8304" y="978"/>
                  </a:moveTo>
                  <a:lnTo>
                    <a:pt x="8646" y="1002"/>
                  </a:lnTo>
                  <a:lnTo>
                    <a:pt x="8988" y="1051"/>
                  </a:lnTo>
                  <a:lnTo>
                    <a:pt x="9330" y="1100"/>
                  </a:lnTo>
                  <a:lnTo>
                    <a:pt x="9672" y="1198"/>
                  </a:lnTo>
                  <a:lnTo>
                    <a:pt x="10014" y="1271"/>
                  </a:lnTo>
                  <a:lnTo>
                    <a:pt x="10332" y="1393"/>
                  </a:lnTo>
                  <a:lnTo>
                    <a:pt x="10649" y="1515"/>
                  </a:lnTo>
                  <a:lnTo>
                    <a:pt x="10942" y="1662"/>
                  </a:lnTo>
                  <a:lnTo>
                    <a:pt x="11260" y="1808"/>
                  </a:lnTo>
                  <a:lnTo>
                    <a:pt x="11553" y="1979"/>
                  </a:lnTo>
                  <a:lnTo>
                    <a:pt x="11821" y="2150"/>
                  </a:lnTo>
                  <a:lnTo>
                    <a:pt x="12090" y="2346"/>
                  </a:lnTo>
                  <a:lnTo>
                    <a:pt x="12359" y="2565"/>
                  </a:lnTo>
                  <a:lnTo>
                    <a:pt x="12603" y="2785"/>
                  </a:lnTo>
                  <a:lnTo>
                    <a:pt x="12847" y="3005"/>
                  </a:lnTo>
                  <a:lnTo>
                    <a:pt x="13091" y="3249"/>
                  </a:lnTo>
                  <a:lnTo>
                    <a:pt x="13311" y="3493"/>
                  </a:lnTo>
                  <a:lnTo>
                    <a:pt x="13507" y="3762"/>
                  </a:lnTo>
                  <a:lnTo>
                    <a:pt x="13702" y="4031"/>
                  </a:lnTo>
                  <a:lnTo>
                    <a:pt x="13897" y="4324"/>
                  </a:lnTo>
                  <a:lnTo>
                    <a:pt x="14044" y="4617"/>
                  </a:lnTo>
                  <a:lnTo>
                    <a:pt x="14215" y="4910"/>
                  </a:lnTo>
                  <a:lnTo>
                    <a:pt x="14337" y="5227"/>
                  </a:lnTo>
                  <a:lnTo>
                    <a:pt x="14483" y="5545"/>
                  </a:lnTo>
                  <a:lnTo>
                    <a:pt x="14581" y="5862"/>
                  </a:lnTo>
                  <a:lnTo>
                    <a:pt x="14679" y="6180"/>
                  </a:lnTo>
                  <a:lnTo>
                    <a:pt x="14752" y="6522"/>
                  </a:lnTo>
                  <a:lnTo>
                    <a:pt x="14825" y="6864"/>
                  </a:lnTo>
                  <a:lnTo>
                    <a:pt x="14850" y="7206"/>
                  </a:lnTo>
                  <a:lnTo>
                    <a:pt x="14899" y="7572"/>
                  </a:lnTo>
                  <a:lnTo>
                    <a:pt x="14899" y="7938"/>
                  </a:lnTo>
                  <a:lnTo>
                    <a:pt x="14899" y="8280"/>
                  </a:lnTo>
                  <a:lnTo>
                    <a:pt x="14850" y="8647"/>
                  </a:lnTo>
                  <a:lnTo>
                    <a:pt x="14825" y="8989"/>
                  </a:lnTo>
                  <a:lnTo>
                    <a:pt x="14752" y="9331"/>
                  </a:lnTo>
                  <a:lnTo>
                    <a:pt x="14679" y="9672"/>
                  </a:lnTo>
                  <a:lnTo>
                    <a:pt x="14581" y="9990"/>
                  </a:lnTo>
                  <a:lnTo>
                    <a:pt x="14483" y="10307"/>
                  </a:lnTo>
                  <a:lnTo>
                    <a:pt x="14337" y="10625"/>
                  </a:lnTo>
                  <a:lnTo>
                    <a:pt x="14215" y="10942"/>
                  </a:lnTo>
                  <a:lnTo>
                    <a:pt x="14044" y="11236"/>
                  </a:lnTo>
                  <a:lnTo>
                    <a:pt x="13897" y="11529"/>
                  </a:lnTo>
                  <a:lnTo>
                    <a:pt x="13702" y="11822"/>
                  </a:lnTo>
                  <a:lnTo>
                    <a:pt x="13507" y="12090"/>
                  </a:lnTo>
                  <a:lnTo>
                    <a:pt x="13311" y="12359"/>
                  </a:lnTo>
                  <a:lnTo>
                    <a:pt x="13091" y="12603"/>
                  </a:lnTo>
                  <a:lnTo>
                    <a:pt x="12847" y="12847"/>
                  </a:lnTo>
                  <a:lnTo>
                    <a:pt x="12603" y="13067"/>
                  </a:lnTo>
                  <a:lnTo>
                    <a:pt x="12359" y="13287"/>
                  </a:lnTo>
                  <a:lnTo>
                    <a:pt x="12090" y="13507"/>
                  </a:lnTo>
                  <a:lnTo>
                    <a:pt x="11821" y="13702"/>
                  </a:lnTo>
                  <a:lnTo>
                    <a:pt x="11553" y="13873"/>
                  </a:lnTo>
                  <a:lnTo>
                    <a:pt x="11260" y="14044"/>
                  </a:lnTo>
                  <a:lnTo>
                    <a:pt x="10942" y="14191"/>
                  </a:lnTo>
                  <a:lnTo>
                    <a:pt x="10649" y="14337"/>
                  </a:lnTo>
                  <a:lnTo>
                    <a:pt x="10332" y="14459"/>
                  </a:lnTo>
                  <a:lnTo>
                    <a:pt x="10014" y="14581"/>
                  </a:lnTo>
                  <a:lnTo>
                    <a:pt x="9672" y="14655"/>
                  </a:lnTo>
                  <a:lnTo>
                    <a:pt x="9330" y="14752"/>
                  </a:lnTo>
                  <a:lnTo>
                    <a:pt x="8988" y="14801"/>
                  </a:lnTo>
                  <a:lnTo>
                    <a:pt x="8646" y="14850"/>
                  </a:lnTo>
                  <a:lnTo>
                    <a:pt x="8304" y="14875"/>
                  </a:lnTo>
                  <a:lnTo>
                    <a:pt x="7572" y="14875"/>
                  </a:lnTo>
                  <a:lnTo>
                    <a:pt x="7230" y="14850"/>
                  </a:lnTo>
                  <a:lnTo>
                    <a:pt x="6888" y="14801"/>
                  </a:lnTo>
                  <a:lnTo>
                    <a:pt x="6546" y="14752"/>
                  </a:lnTo>
                  <a:lnTo>
                    <a:pt x="6204" y="14655"/>
                  </a:lnTo>
                  <a:lnTo>
                    <a:pt x="5862" y="14581"/>
                  </a:lnTo>
                  <a:lnTo>
                    <a:pt x="5545" y="14459"/>
                  </a:lnTo>
                  <a:lnTo>
                    <a:pt x="5227" y="14337"/>
                  </a:lnTo>
                  <a:lnTo>
                    <a:pt x="4934" y="14191"/>
                  </a:lnTo>
                  <a:lnTo>
                    <a:pt x="4617" y="14044"/>
                  </a:lnTo>
                  <a:lnTo>
                    <a:pt x="4324" y="13873"/>
                  </a:lnTo>
                  <a:lnTo>
                    <a:pt x="4055" y="13702"/>
                  </a:lnTo>
                  <a:lnTo>
                    <a:pt x="3786" y="13507"/>
                  </a:lnTo>
                  <a:lnTo>
                    <a:pt x="3518" y="13287"/>
                  </a:lnTo>
                  <a:lnTo>
                    <a:pt x="3273" y="13067"/>
                  </a:lnTo>
                  <a:lnTo>
                    <a:pt x="3029" y="12847"/>
                  </a:lnTo>
                  <a:lnTo>
                    <a:pt x="2785" y="12603"/>
                  </a:lnTo>
                  <a:lnTo>
                    <a:pt x="2565" y="12359"/>
                  </a:lnTo>
                  <a:lnTo>
                    <a:pt x="2370" y="12090"/>
                  </a:lnTo>
                  <a:lnTo>
                    <a:pt x="2174" y="11822"/>
                  </a:lnTo>
                  <a:lnTo>
                    <a:pt x="1979" y="11529"/>
                  </a:lnTo>
                  <a:lnTo>
                    <a:pt x="1832" y="11236"/>
                  </a:lnTo>
                  <a:lnTo>
                    <a:pt x="1661" y="10942"/>
                  </a:lnTo>
                  <a:lnTo>
                    <a:pt x="1539" y="10625"/>
                  </a:lnTo>
                  <a:lnTo>
                    <a:pt x="1393" y="10307"/>
                  </a:lnTo>
                  <a:lnTo>
                    <a:pt x="1295" y="9990"/>
                  </a:lnTo>
                  <a:lnTo>
                    <a:pt x="1197" y="9672"/>
                  </a:lnTo>
                  <a:lnTo>
                    <a:pt x="1124" y="9331"/>
                  </a:lnTo>
                  <a:lnTo>
                    <a:pt x="1051" y="8989"/>
                  </a:lnTo>
                  <a:lnTo>
                    <a:pt x="1026" y="8647"/>
                  </a:lnTo>
                  <a:lnTo>
                    <a:pt x="978" y="8280"/>
                  </a:lnTo>
                  <a:lnTo>
                    <a:pt x="978" y="7938"/>
                  </a:lnTo>
                  <a:lnTo>
                    <a:pt x="978" y="7572"/>
                  </a:lnTo>
                  <a:lnTo>
                    <a:pt x="1026" y="7206"/>
                  </a:lnTo>
                  <a:lnTo>
                    <a:pt x="1051" y="6864"/>
                  </a:lnTo>
                  <a:lnTo>
                    <a:pt x="1124" y="6522"/>
                  </a:lnTo>
                  <a:lnTo>
                    <a:pt x="1197" y="6180"/>
                  </a:lnTo>
                  <a:lnTo>
                    <a:pt x="1295" y="5862"/>
                  </a:lnTo>
                  <a:lnTo>
                    <a:pt x="1393" y="5545"/>
                  </a:lnTo>
                  <a:lnTo>
                    <a:pt x="1539" y="5227"/>
                  </a:lnTo>
                  <a:lnTo>
                    <a:pt x="1661" y="4910"/>
                  </a:lnTo>
                  <a:lnTo>
                    <a:pt x="1832" y="4617"/>
                  </a:lnTo>
                  <a:lnTo>
                    <a:pt x="1979" y="4324"/>
                  </a:lnTo>
                  <a:lnTo>
                    <a:pt x="2174" y="4031"/>
                  </a:lnTo>
                  <a:lnTo>
                    <a:pt x="2370" y="3762"/>
                  </a:lnTo>
                  <a:lnTo>
                    <a:pt x="2565" y="3493"/>
                  </a:lnTo>
                  <a:lnTo>
                    <a:pt x="2785" y="3249"/>
                  </a:lnTo>
                  <a:lnTo>
                    <a:pt x="3029" y="3005"/>
                  </a:lnTo>
                  <a:lnTo>
                    <a:pt x="3273" y="2785"/>
                  </a:lnTo>
                  <a:lnTo>
                    <a:pt x="3518" y="2565"/>
                  </a:lnTo>
                  <a:lnTo>
                    <a:pt x="3786" y="2346"/>
                  </a:lnTo>
                  <a:lnTo>
                    <a:pt x="4055" y="2150"/>
                  </a:lnTo>
                  <a:lnTo>
                    <a:pt x="4324" y="1979"/>
                  </a:lnTo>
                  <a:lnTo>
                    <a:pt x="4617" y="1808"/>
                  </a:lnTo>
                  <a:lnTo>
                    <a:pt x="4934" y="1662"/>
                  </a:lnTo>
                  <a:lnTo>
                    <a:pt x="5227" y="1515"/>
                  </a:lnTo>
                  <a:lnTo>
                    <a:pt x="5545" y="1393"/>
                  </a:lnTo>
                  <a:lnTo>
                    <a:pt x="5862" y="1271"/>
                  </a:lnTo>
                  <a:lnTo>
                    <a:pt x="6204" y="1198"/>
                  </a:lnTo>
                  <a:lnTo>
                    <a:pt x="6546" y="1100"/>
                  </a:lnTo>
                  <a:lnTo>
                    <a:pt x="6888" y="1051"/>
                  </a:lnTo>
                  <a:lnTo>
                    <a:pt x="7230" y="1002"/>
                  </a:lnTo>
                  <a:lnTo>
                    <a:pt x="7572" y="978"/>
                  </a:lnTo>
                  <a:close/>
                  <a:moveTo>
                    <a:pt x="7523" y="1"/>
                  </a:moveTo>
                  <a:lnTo>
                    <a:pt x="7132" y="25"/>
                  </a:lnTo>
                  <a:lnTo>
                    <a:pt x="6741" y="74"/>
                  </a:lnTo>
                  <a:lnTo>
                    <a:pt x="6351" y="147"/>
                  </a:lnTo>
                  <a:lnTo>
                    <a:pt x="5960" y="245"/>
                  </a:lnTo>
                  <a:lnTo>
                    <a:pt x="5569" y="343"/>
                  </a:lnTo>
                  <a:lnTo>
                    <a:pt x="5203" y="465"/>
                  </a:lnTo>
                  <a:lnTo>
                    <a:pt x="4861" y="611"/>
                  </a:lnTo>
                  <a:lnTo>
                    <a:pt x="4494" y="782"/>
                  </a:lnTo>
                  <a:lnTo>
                    <a:pt x="4153" y="953"/>
                  </a:lnTo>
                  <a:lnTo>
                    <a:pt x="3835" y="1149"/>
                  </a:lnTo>
                  <a:lnTo>
                    <a:pt x="3493" y="1344"/>
                  </a:lnTo>
                  <a:lnTo>
                    <a:pt x="3200" y="1564"/>
                  </a:lnTo>
                  <a:lnTo>
                    <a:pt x="2883" y="1808"/>
                  </a:lnTo>
                  <a:lnTo>
                    <a:pt x="2614" y="2052"/>
                  </a:lnTo>
                  <a:lnTo>
                    <a:pt x="2321" y="2321"/>
                  </a:lnTo>
                  <a:lnTo>
                    <a:pt x="2077" y="2590"/>
                  </a:lnTo>
                  <a:lnTo>
                    <a:pt x="1808" y="2883"/>
                  </a:lnTo>
                  <a:lnTo>
                    <a:pt x="1588" y="3176"/>
                  </a:lnTo>
                  <a:lnTo>
                    <a:pt x="1368" y="3493"/>
                  </a:lnTo>
                  <a:lnTo>
                    <a:pt x="1149" y="3811"/>
                  </a:lnTo>
                  <a:lnTo>
                    <a:pt x="953" y="4153"/>
                  </a:lnTo>
                  <a:lnTo>
                    <a:pt x="782" y="4495"/>
                  </a:lnTo>
                  <a:lnTo>
                    <a:pt x="636" y="4837"/>
                  </a:lnTo>
                  <a:lnTo>
                    <a:pt x="489" y="5203"/>
                  </a:lnTo>
                  <a:lnTo>
                    <a:pt x="367" y="5569"/>
                  </a:lnTo>
                  <a:lnTo>
                    <a:pt x="245" y="5936"/>
                  </a:lnTo>
                  <a:lnTo>
                    <a:pt x="172" y="6326"/>
                  </a:lnTo>
                  <a:lnTo>
                    <a:pt x="98" y="6717"/>
                  </a:lnTo>
                  <a:lnTo>
                    <a:pt x="49" y="7108"/>
                  </a:lnTo>
                  <a:lnTo>
                    <a:pt x="25" y="7523"/>
                  </a:lnTo>
                  <a:lnTo>
                    <a:pt x="1" y="7938"/>
                  </a:lnTo>
                  <a:lnTo>
                    <a:pt x="25" y="8329"/>
                  </a:lnTo>
                  <a:lnTo>
                    <a:pt x="49" y="8744"/>
                  </a:lnTo>
                  <a:lnTo>
                    <a:pt x="98" y="9135"/>
                  </a:lnTo>
                  <a:lnTo>
                    <a:pt x="172" y="9526"/>
                  </a:lnTo>
                  <a:lnTo>
                    <a:pt x="245" y="9917"/>
                  </a:lnTo>
                  <a:lnTo>
                    <a:pt x="367" y="10283"/>
                  </a:lnTo>
                  <a:lnTo>
                    <a:pt x="489" y="10649"/>
                  </a:lnTo>
                  <a:lnTo>
                    <a:pt x="636" y="11016"/>
                  </a:lnTo>
                  <a:lnTo>
                    <a:pt x="782" y="11358"/>
                  </a:lnTo>
                  <a:lnTo>
                    <a:pt x="953" y="11700"/>
                  </a:lnTo>
                  <a:lnTo>
                    <a:pt x="1149" y="12041"/>
                  </a:lnTo>
                  <a:lnTo>
                    <a:pt x="1368" y="12359"/>
                  </a:lnTo>
                  <a:lnTo>
                    <a:pt x="1588" y="12676"/>
                  </a:lnTo>
                  <a:lnTo>
                    <a:pt x="1808" y="12970"/>
                  </a:lnTo>
                  <a:lnTo>
                    <a:pt x="2077" y="13263"/>
                  </a:lnTo>
                  <a:lnTo>
                    <a:pt x="2321" y="13531"/>
                  </a:lnTo>
                  <a:lnTo>
                    <a:pt x="2614" y="13800"/>
                  </a:lnTo>
                  <a:lnTo>
                    <a:pt x="2883" y="14044"/>
                  </a:lnTo>
                  <a:lnTo>
                    <a:pt x="3200" y="14288"/>
                  </a:lnTo>
                  <a:lnTo>
                    <a:pt x="3493" y="14508"/>
                  </a:lnTo>
                  <a:lnTo>
                    <a:pt x="3835" y="14704"/>
                  </a:lnTo>
                  <a:lnTo>
                    <a:pt x="4153" y="14899"/>
                  </a:lnTo>
                  <a:lnTo>
                    <a:pt x="4494" y="15070"/>
                  </a:lnTo>
                  <a:lnTo>
                    <a:pt x="4861" y="15241"/>
                  </a:lnTo>
                  <a:lnTo>
                    <a:pt x="5203" y="15387"/>
                  </a:lnTo>
                  <a:lnTo>
                    <a:pt x="5569" y="15510"/>
                  </a:lnTo>
                  <a:lnTo>
                    <a:pt x="5960" y="15607"/>
                  </a:lnTo>
                  <a:lnTo>
                    <a:pt x="6351" y="15705"/>
                  </a:lnTo>
                  <a:lnTo>
                    <a:pt x="6741" y="15778"/>
                  </a:lnTo>
                  <a:lnTo>
                    <a:pt x="7132" y="15827"/>
                  </a:lnTo>
                  <a:lnTo>
                    <a:pt x="7523" y="15851"/>
                  </a:lnTo>
                  <a:lnTo>
                    <a:pt x="8353" y="15851"/>
                  </a:lnTo>
                  <a:lnTo>
                    <a:pt x="8744" y="15827"/>
                  </a:lnTo>
                  <a:lnTo>
                    <a:pt x="9135" y="15778"/>
                  </a:lnTo>
                  <a:lnTo>
                    <a:pt x="9526" y="15705"/>
                  </a:lnTo>
                  <a:lnTo>
                    <a:pt x="9916" y="15607"/>
                  </a:lnTo>
                  <a:lnTo>
                    <a:pt x="10307" y="15510"/>
                  </a:lnTo>
                  <a:lnTo>
                    <a:pt x="10673" y="15387"/>
                  </a:lnTo>
                  <a:lnTo>
                    <a:pt x="11015" y="15241"/>
                  </a:lnTo>
                  <a:lnTo>
                    <a:pt x="11382" y="15070"/>
                  </a:lnTo>
                  <a:lnTo>
                    <a:pt x="11724" y="14899"/>
                  </a:lnTo>
                  <a:lnTo>
                    <a:pt x="12041" y="14704"/>
                  </a:lnTo>
                  <a:lnTo>
                    <a:pt x="12383" y="14508"/>
                  </a:lnTo>
                  <a:lnTo>
                    <a:pt x="12676" y="14288"/>
                  </a:lnTo>
                  <a:lnTo>
                    <a:pt x="12994" y="14044"/>
                  </a:lnTo>
                  <a:lnTo>
                    <a:pt x="13262" y="13800"/>
                  </a:lnTo>
                  <a:lnTo>
                    <a:pt x="13555" y="13531"/>
                  </a:lnTo>
                  <a:lnTo>
                    <a:pt x="13800" y="13263"/>
                  </a:lnTo>
                  <a:lnTo>
                    <a:pt x="14068" y="12970"/>
                  </a:lnTo>
                  <a:lnTo>
                    <a:pt x="14288" y="12676"/>
                  </a:lnTo>
                  <a:lnTo>
                    <a:pt x="14508" y="12359"/>
                  </a:lnTo>
                  <a:lnTo>
                    <a:pt x="14728" y="12041"/>
                  </a:lnTo>
                  <a:lnTo>
                    <a:pt x="14923" y="11700"/>
                  </a:lnTo>
                  <a:lnTo>
                    <a:pt x="15094" y="11358"/>
                  </a:lnTo>
                  <a:lnTo>
                    <a:pt x="15241" y="11016"/>
                  </a:lnTo>
                  <a:lnTo>
                    <a:pt x="15387" y="10649"/>
                  </a:lnTo>
                  <a:lnTo>
                    <a:pt x="15509" y="10283"/>
                  </a:lnTo>
                  <a:lnTo>
                    <a:pt x="15631" y="9917"/>
                  </a:lnTo>
                  <a:lnTo>
                    <a:pt x="15705" y="9526"/>
                  </a:lnTo>
                  <a:lnTo>
                    <a:pt x="15778" y="9135"/>
                  </a:lnTo>
                  <a:lnTo>
                    <a:pt x="15827" y="8744"/>
                  </a:lnTo>
                  <a:lnTo>
                    <a:pt x="15851" y="8329"/>
                  </a:lnTo>
                  <a:lnTo>
                    <a:pt x="15876" y="7938"/>
                  </a:lnTo>
                  <a:lnTo>
                    <a:pt x="15851" y="7523"/>
                  </a:lnTo>
                  <a:lnTo>
                    <a:pt x="15827" y="7108"/>
                  </a:lnTo>
                  <a:lnTo>
                    <a:pt x="15778" y="6717"/>
                  </a:lnTo>
                  <a:lnTo>
                    <a:pt x="15705" y="6326"/>
                  </a:lnTo>
                  <a:lnTo>
                    <a:pt x="15631" y="5936"/>
                  </a:lnTo>
                  <a:lnTo>
                    <a:pt x="15509" y="5569"/>
                  </a:lnTo>
                  <a:lnTo>
                    <a:pt x="15387" y="5203"/>
                  </a:lnTo>
                  <a:lnTo>
                    <a:pt x="15241" y="4837"/>
                  </a:lnTo>
                  <a:lnTo>
                    <a:pt x="15094" y="4495"/>
                  </a:lnTo>
                  <a:lnTo>
                    <a:pt x="14923" y="4153"/>
                  </a:lnTo>
                  <a:lnTo>
                    <a:pt x="14728" y="3811"/>
                  </a:lnTo>
                  <a:lnTo>
                    <a:pt x="14508" y="3493"/>
                  </a:lnTo>
                  <a:lnTo>
                    <a:pt x="14288" y="3176"/>
                  </a:lnTo>
                  <a:lnTo>
                    <a:pt x="14068" y="2883"/>
                  </a:lnTo>
                  <a:lnTo>
                    <a:pt x="13800" y="2590"/>
                  </a:lnTo>
                  <a:lnTo>
                    <a:pt x="13555" y="2321"/>
                  </a:lnTo>
                  <a:lnTo>
                    <a:pt x="13262" y="2052"/>
                  </a:lnTo>
                  <a:lnTo>
                    <a:pt x="12994" y="1808"/>
                  </a:lnTo>
                  <a:lnTo>
                    <a:pt x="12676" y="1564"/>
                  </a:lnTo>
                  <a:lnTo>
                    <a:pt x="12383" y="1344"/>
                  </a:lnTo>
                  <a:lnTo>
                    <a:pt x="12041" y="1149"/>
                  </a:lnTo>
                  <a:lnTo>
                    <a:pt x="11724" y="953"/>
                  </a:lnTo>
                  <a:lnTo>
                    <a:pt x="11382" y="782"/>
                  </a:lnTo>
                  <a:lnTo>
                    <a:pt x="11015" y="611"/>
                  </a:lnTo>
                  <a:lnTo>
                    <a:pt x="10673" y="465"/>
                  </a:lnTo>
                  <a:lnTo>
                    <a:pt x="10307" y="343"/>
                  </a:lnTo>
                  <a:lnTo>
                    <a:pt x="9916" y="245"/>
                  </a:lnTo>
                  <a:lnTo>
                    <a:pt x="9526" y="147"/>
                  </a:lnTo>
                  <a:lnTo>
                    <a:pt x="9135" y="74"/>
                  </a:lnTo>
                  <a:lnTo>
                    <a:pt x="8744" y="25"/>
                  </a:lnTo>
                  <a:lnTo>
                    <a:pt x="835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12" name="Shape 612"/>
            <p:cNvSpPr/>
            <p:nvPr/>
          </p:nvSpPr>
          <p:spPr>
            <a:xfrm>
              <a:off x="6697400" y="335200"/>
              <a:ext cx="323625" cy="323025"/>
            </a:xfrm>
            <a:custGeom>
              <a:avLst/>
              <a:gdLst/>
              <a:ahLst/>
              <a:cxnLst/>
              <a:rect l="0" t="0" r="0" b="0"/>
              <a:pathLst>
                <a:path w="12945" h="12921" extrusionOk="0">
                  <a:moveTo>
                    <a:pt x="6472" y="1319"/>
                  </a:moveTo>
                  <a:lnTo>
                    <a:pt x="6545" y="1344"/>
                  </a:lnTo>
                  <a:lnTo>
                    <a:pt x="6619" y="1368"/>
                  </a:lnTo>
                  <a:lnTo>
                    <a:pt x="6741" y="1441"/>
                  </a:lnTo>
                  <a:lnTo>
                    <a:pt x="6838" y="1563"/>
                  </a:lnTo>
                  <a:lnTo>
                    <a:pt x="6863" y="1637"/>
                  </a:lnTo>
                  <a:lnTo>
                    <a:pt x="6863" y="1710"/>
                  </a:lnTo>
                  <a:lnTo>
                    <a:pt x="6863" y="6301"/>
                  </a:lnTo>
                  <a:lnTo>
                    <a:pt x="9061" y="8475"/>
                  </a:lnTo>
                  <a:lnTo>
                    <a:pt x="9110" y="8548"/>
                  </a:lnTo>
                  <a:lnTo>
                    <a:pt x="9134" y="8622"/>
                  </a:lnTo>
                  <a:lnTo>
                    <a:pt x="9159" y="8768"/>
                  </a:lnTo>
                  <a:lnTo>
                    <a:pt x="9134" y="8915"/>
                  </a:lnTo>
                  <a:lnTo>
                    <a:pt x="9110" y="8988"/>
                  </a:lnTo>
                  <a:lnTo>
                    <a:pt x="9061" y="9037"/>
                  </a:lnTo>
                  <a:lnTo>
                    <a:pt x="8988" y="9086"/>
                  </a:lnTo>
                  <a:lnTo>
                    <a:pt x="8914" y="9135"/>
                  </a:lnTo>
                  <a:lnTo>
                    <a:pt x="8768" y="9159"/>
                  </a:lnTo>
                  <a:lnTo>
                    <a:pt x="8621" y="9135"/>
                  </a:lnTo>
                  <a:lnTo>
                    <a:pt x="8548" y="9086"/>
                  </a:lnTo>
                  <a:lnTo>
                    <a:pt x="8499" y="9037"/>
                  </a:lnTo>
                  <a:lnTo>
                    <a:pt x="6203" y="6741"/>
                  </a:lnTo>
                  <a:lnTo>
                    <a:pt x="6130" y="6595"/>
                  </a:lnTo>
                  <a:lnTo>
                    <a:pt x="6081" y="6472"/>
                  </a:lnTo>
                  <a:lnTo>
                    <a:pt x="6081" y="1710"/>
                  </a:lnTo>
                  <a:lnTo>
                    <a:pt x="6081" y="1637"/>
                  </a:lnTo>
                  <a:lnTo>
                    <a:pt x="6106" y="1563"/>
                  </a:lnTo>
                  <a:lnTo>
                    <a:pt x="6203" y="1441"/>
                  </a:lnTo>
                  <a:lnTo>
                    <a:pt x="6326" y="1368"/>
                  </a:lnTo>
                  <a:lnTo>
                    <a:pt x="6399" y="1344"/>
                  </a:lnTo>
                  <a:lnTo>
                    <a:pt x="6472" y="1319"/>
                  </a:lnTo>
                  <a:close/>
                  <a:moveTo>
                    <a:pt x="6228" y="0"/>
                  </a:moveTo>
                  <a:lnTo>
                    <a:pt x="5862" y="25"/>
                  </a:lnTo>
                  <a:lnTo>
                    <a:pt x="5495" y="74"/>
                  </a:lnTo>
                  <a:lnTo>
                    <a:pt x="5129" y="122"/>
                  </a:lnTo>
                  <a:lnTo>
                    <a:pt x="4787" y="220"/>
                  </a:lnTo>
                  <a:lnTo>
                    <a:pt x="4445" y="318"/>
                  </a:lnTo>
                  <a:lnTo>
                    <a:pt x="4103" y="440"/>
                  </a:lnTo>
                  <a:lnTo>
                    <a:pt x="3761" y="586"/>
                  </a:lnTo>
                  <a:lnTo>
                    <a:pt x="3444" y="733"/>
                  </a:lnTo>
                  <a:lnTo>
                    <a:pt x="3639" y="1050"/>
                  </a:lnTo>
                  <a:lnTo>
                    <a:pt x="3663" y="1148"/>
                  </a:lnTo>
                  <a:lnTo>
                    <a:pt x="3663" y="1246"/>
                  </a:lnTo>
                  <a:lnTo>
                    <a:pt x="3615" y="1344"/>
                  </a:lnTo>
                  <a:lnTo>
                    <a:pt x="3541" y="1392"/>
                  </a:lnTo>
                  <a:lnTo>
                    <a:pt x="3493" y="1417"/>
                  </a:lnTo>
                  <a:lnTo>
                    <a:pt x="3370" y="1417"/>
                  </a:lnTo>
                  <a:lnTo>
                    <a:pt x="3297" y="1392"/>
                  </a:lnTo>
                  <a:lnTo>
                    <a:pt x="3248" y="1368"/>
                  </a:lnTo>
                  <a:lnTo>
                    <a:pt x="3224" y="1295"/>
                  </a:lnTo>
                  <a:lnTo>
                    <a:pt x="3028" y="977"/>
                  </a:lnTo>
                  <a:lnTo>
                    <a:pt x="2735" y="1197"/>
                  </a:lnTo>
                  <a:lnTo>
                    <a:pt x="2442" y="1417"/>
                  </a:lnTo>
                  <a:lnTo>
                    <a:pt x="2174" y="1637"/>
                  </a:lnTo>
                  <a:lnTo>
                    <a:pt x="1905" y="1881"/>
                  </a:lnTo>
                  <a:lnTo>
                    <a:pt x="1661" y="2150"/>
                  </a:lnTo>
                  <a:lnTo>
                    <a:pt x="1417" y="2418"/>
                  </a:lnTo>
                  <a:lnTo>
                    <a:pt x="1197" y="2711"/>
                  </a:lnTo>
                  <a:lnTo>
                    <a:pt x="1001" y="3029"/>
                  </a:lnTo>
                  <a:lnTo>
                    <a:pt x="1319" y="3200"/>
                  </a:lnTo>
                  <a:lnTo>
                    <a:pt x="1392" y="3273"/>
                  </a:lnTo>
                  <a:lnTo>
                    <a:pt x="1441" y="3346"/>
                  </a:lnTo>
                  <a:lnTo>
                    <a:pt x="1441" y="3444"/>
                  </a:lnTo>
                  <a:lnTo>
                    <a:pt x="1417" y="3542"/>
                  </a:lnTo>
                  <a:lnTo>
                    <a:pt x="1368" y="3590"/>
                  </a:lnTo>
                  <a:lnTo>
                    <a:pt x="1319" y="3639"/>
                  </a:lnTo>
                  <a:lnTo>
                    <a:pt x="1246" y="3664"/>
                  </a:lnTo>
                  <a:lnTo>
                    <a:pt x="1123" y="3664"/>
                  </a:lnTo>
                  <a:lnTo>
                    <a:pt x="1075" y="3639"/>
                  </a:lnTo>
                  <a:lnTo>
                    <a:pt x="757" y="3444"/>
                  </a:lnTo>
                  <a:lnTo>
                    <a:pt x="586" y="3761"/>
                  </a:lnTo>
                  <a:lnTo>
                    <a:pt x="464" y="4079"/>
                  </a:lnTo>
                  <a:lnTo>
                    <a:pt x="342" y="4421"/>
                  </a:lnTo>
                  <a:lnTo>
                    <a:pt x="220" y="4763"/>
                  </a:lnTo>
                  <a:lnTo>
                    <a:pt x="147" y="5129"/>
                  </a:lnTo>
                  <a:lnTo>
                    <a:pt x="73" y="5471"/>
                  </a:lnTo>
                  <a:lnTo>
                    <a:pt x="24" y="5837"/>
                  </a:lnTo>
                  <a:lnTo>
                    <a:pt x="0" y="6228"/>
                  </a:lnTo>
                  <a:lnTo>
                    <a:pt x="659" y="6228"/>
                  </a:lnTo>
                  <a:lnTo>
                    <a:pt x="757" y="6277"/>
                  </a:lnTo>
                  <a:lnTo>
                    <a:pt x="806" y="6375"/>
                  </a:lnTo>
                  <a:lnTo>
                    <a:pt x="806" y="6472"/>
                  </a:lnTo>
                  <a:lnTo>
                    <a:pt x="806" y="6546"/>
                  </a:lnTo>
                  <a:lnTo>
                    <a:pt x="757" y="6643"/>
                  </a:lnTo>
                  <a:lnTo>
                    <a:pt x="659" y="6692"/>
                  </a:lnTo>
                  <a:lnTo>
                    <a:pt x="562" y="6717"/>
                  </a:lnTo>
                  <a:lnTo>
                    <a:pt x="0" y="6717"/>
                  </a:lnTo>
                  <a:lnTo>
                    <a:pt x="24" y="7083"/>
                  </a:lnTo>
                  <a:lnTo>
                    <a:pt x="73" y="7449"/>
                  </a:lnTo>
                  <a:lnTo>
                    <a:pt x="147" y="7791"/>
                  </a:lnTo>
                  <a:lnTo>
                    <a:pt x="220" y="8158"/>
                  </a:lnTo>
                  <a:lnTo>
                    <a:pt x="342" y="8500"/>
                  </a:lnTo>
                  <a:lnTo>
                    <a:pt x="464" y="8841"/>
                  </a:lnTo>
                  <a:lnTo>
                    <a:pt x="586" y="9159"/>
                  </a:lnTo>
                  <a:lnTo>
                    <a:pt x="757" y="9476"/>
                  </a:lnTo>
                  <a:lnTo>
                    <a:pt x="1075" y="9305"/>
                  </a:lnTo>
                  <a:lnTo>
                    <a:pt x="1172" y="9257"/>
                  </a:lnTo>
                  <a:lnTo>
                    <a:pt x="1270" y="9281"/>
                  </a:lnTo>
                  <a:lnTo>
                    <a:pt x="1343" y="9305"/>
                  </a:lnTo>
                  <a:lnTo>
                    <a:pt x="1417" y="9379"/>
                  </a:lnTo>
                  <a:lnTo>
                    <a:pt x="1441" y="9476"/>
                  </a:lnTo>
                  <a:lnTo>
                    <a:pt x="1441" y="9574"/>
                  </a:lnTo>
                  <a:lnTo>
                    <a:pt x="1392" y="9647"/>
                  </a:lnTo>
                  <a:lnTo>
                    <a:pt x="1319" y="9721"/>
                  </a:lnTo>
                  <a:lnTo>
                    <a:pt x="1001" y="9892"/>
                  </a:lnTo>
                  <a:lnTo>
                    <a:pt x="1197" y="10209"/>
                  </a:lnTo>
                  <a:lnTo>
                    <a:pt x="1417" y="10502"/>
                  </a:lnTo>
                  <a:lnTo>
                    <a:pt x="1661" y="10771"/>
                  </a:lnTo>
                  <a:lnTo>
                    <a:pt x="1905" y="11040"/>
                  </a:lnTo>
                  <a:lnTo>
                    <a:pt x="2174" y="11284"/>
                  </a:lnTo>
                  <a:lnTo>
                    <a:pt x="2442" y="11504"/>
                  </a:lnTo>
                  <a:lnTo>
                    <a:pt x="2735" y="11723"/>
                  </a:lnTo>
                  <a:lnTo>
                    <a:pt x="3028" y="11943"/>
                  </a:lnTo>
                  <a:lnTo>
                    <a:pt x="3224" y="11626"/>
                  </a:lnTo>
                  <a:lnTo>
                    <a:pt x="3273" y="11552"/>
                  </a:lnTo>
                  <a:lnTo>
                    <a:pt x="3370" y="11504"/>
                  </a:lnTo>
                  <a:lnTo>
                    <a:pt x="3468" y="11504"/>
                  </a:lnTo>
                  <a:lnTo>
                    <a:pt x="3541" y="11528"/>
                  </a:lnTo>
                  <a:lnTo>
                    <a:pt x="3615" y="11601"/>
                  </a:lnTo>
                  <a:lnTo>
                    <a:pt x="3663" y="11675"/>
                  </a:lnTo>
                  <a:lnTo>
                    <a:pt x="3663" y="11772"/>
                  </a:lnTo>
                  <a:lnTo>
                    <a:pt x="3639" y="11870"/>
                  </a:lnTo>
                  <a:lnTo>
                    <a:pt x="3444" y="12187"/>
                  </a:lnTo>
                  <a:lnTo>
                    <a:pt x="3761" y="12334"/>
                  </a:lnTo>
                  <a:lnTo>
                    <a:pt x="4103" y="12480"/>
                  </a:lnTo>
                  <a:lnTo>
                    <a:pt x="4445" y="12603"/>
                  </a:lnTo>
                  <a:lnTo>
                    <a:pt x="4787" y="12700"/>
                  </a:lnTo>
                  <a:lnTo>
                    <a:pt x="5129" y="12798"/>
                  </a:lnTo>
                  <a:lnTo>
                    <a:pt x="5495" y="12847"/>
                  </a:lnTo>
                  <a:lnTo>
                    <a:pt x="5862" y="12896"/>
                  </a:lnTo>
                  <a:lnTo>
                    <a:pt x="6228" y="12920"/>
                  </a:lnTo>
                  <a:lnTo>
                    <a:pt x="6228" y="12358"/>
                  </a:lnTo>
                  <a:lnTo>
                    <a:pt x="6252" y="12261"/>
                  </a:lnTo>
                  <a:lnTo>
                    <a:pt x="6301" y="12187"/>
                  </a:lnTo>
                  <a:lnTo>
                    <a:pt x="6374" y="12139"/>
                  </a:lnTo>
                  <a:lnTo>
                    <a:pt x="6472" y="12114"/>
                  </a:lnTo>
                  <a:lnTo>
                    <a:pt x="6570" y="12139"/>
                  </a:lnTo>
                  <a:lnTo>
                    <a:pt x="6643" y="12187"/>
                  </a:lnTo>
                  <a:lnTo>
                    <a:pt x="6692" y="12261"/>
                  </a:lnTo>
                  <a:lnTo>
                    <a:pt x="6716" y="12358"/>
                  </a:lnTo>
                  <a:lnTo>
                    <a:pt x="6716" y="12920"/>
                  </a:lnTo>
                  <a:lnTo>
                    <a:pt x="7083" y="12896"/>
                  </a:lnTo>
                  <a:lnTo>
                    <a:pt x="7449" y="12847"/>
                  </a:lnTo>
                  <a:lnTo>
                    <a:pt x="7815" y="12798"/>
                  </a:lnTo>
                  <a:lnTo>
                    <a:pt x="8157" y="12700"/>
                  </a:lnTo>
                  <a:lnTo>
                    <a:pt x="8499" y="12603"/>
                  </a:lnTo>
                  <a:lnTo>
                    <a:pt x="8841" y="12480"/>
                  </a:lnTo>
                  <a:lnTo>
                    <a:pt x="9183" y="12334"/>
                  </a:lnTo>
                  <a:lnTo>
                    <a:pt x="9501" y="12187"/>
                  </a:lnTo>
                  <a:lnTo>
                    <a:pt x="9305" y="11870"/>
                  </a:lnTo>
                  <a:lnTo>
                    <a:pt x="9281" y="11772"/>
                  </a:lnTo>
                  <a:lnTo>
                    <a:pt x="9281" y="11675"/>
                  </a:lnTo>
                  <a:lnTo>
                    <a:pt x="9330" y="11601"/>
                  </a:lnTo>
                  <a:lnTo>
                    <a:pt x="9403" y="11528"/>
                  </a:lnTo>
                  <a:lnTo>
                    <a:pt x="9476" y="11504"/>
                  </a:lnTo>
                  <a:lnTo>
                    <a:pt x="9574" y="11504"/>
                  </a:lnTo>
                  <a:lnTo>
                    <a:pt x="9672" y="11552"/>
                  </a:lnTo>
                  <a:lnTo>
                    <a:pt x="9720" y="11626"/>
                  </a:lnTo>
                  <a:lnTo>
                    <a:pt x="9916" y="11943"/>
                  </a:lnTo>
                  <a:lnTo>
                    <a:pt x="10209" y="11723"/>
                  </a:lnTo>
                  <a:lnTo>
                    <a:pt x="10502" y="11504"/>
                  </a:lnTo>
                  <a:lnTo>
                    <a:pt x="10771" y="11284"/>
                  </a:lnTo>
                  <a:lnTo>
                    <a:pt x="11039" y="11040"/>
                  </a:lnTo>
                  <a:lnTo>
                    <a:pt x="11283" y="10771"/>
                  </a:lnTo>
                  <a:lnTo>
                    <a:pt x="11528" y="10502"/>
                  </a:lnTo>
                  <a:lnTo>
                    <a:pt x="11747" y="10209"/>
                  </a:lnTo>
                  <a:lnTo>
                    <a:pt x="11943" y="9892"/>
                  </a:lnTo>
                  <a:lnTo>
                    <a:pt x="11625" y="9721"/>
                  </a:lnTo>
                  <a:lnTo>
                    <a:pt x="11552" y="9647"/>
                  </a:lnTo>
                  <a:lnTo>
                    <a:pt x="11503" y="9574"/>
                  </a:lnTo>
                  <a:lnTo>
                    <a:pt x="11503" y="9476"/>
                  </a:lnTo>
                  <a:lnTo>
                    <a:pt x="11528" y="9379"/>
                  </a:lnTo>
                  <a:lnTo>
                    <a:pt x="11601" y="9305"/>
                  </a:lnTo>
                  <a:lnTo>
                    <a:pt x="11674" y="9281"/>
                  </a:lnTo>
                  <a:lnTo>
                    <a:pt x="11772" y="9257"/>
                  </a:lnTo>
                  <a:lnTo>
                    <a:pt x="11870" y="9305"/>
                  </a:lnTo>
                  <a:lnTo>
                    <a:pt x="12187" y="9476"/>
                  </a:lnTo>
                  <a:lnTo>
                    <a:pt x="12358" y="9159"/>
                  </a:lnTo>
                  <a:lnTo>
                    <a:pt x="12480" y="8841"/>
                  </a:lnTo>
                  <a:lnTo>
                    <a:pt x="12602" y="8500"/>
                  </a:lnTo>
                  <a:lnTo>
                    <a:pt x="12724" y="8158"/>
                  </a:lnTo>
                  <a:lnTo>
                    <a:pt x="12798" y="7791"/>
                  </a:lnTo>
                  <a:lnTo>
                    <a:pt x="12871" y="7449"/>
                  </a:lnTo>
                  <a:lnTo>
                    <a:pt x="12920" y="7083"/>
                  </a:lnTo>
                  <a:lnTo>
                    <a:pt x="12944" y="6717"/>
                  </a:lnTo>
                  <a:lnTo>
                    <a:pt x="12382" y="6717"/>
                  </a:lnTo>
                  <a:lnTo>
                    <a:pt x="12285" y="6692"/>
                  </a:lnTo>
                  <a:lnTo>
                    <a:pt x="12187" y="6643"/>
                  </a:lnTo>
                  <a:lnTo>
                    <a:pt x="12138" y="6546"/>
                  </a:lnTo>
                  <a:lnTo>
                    <a:pt x="12138" y="6472"/>
                  </a:lnTo>
                  <a:lnTo>
                    <a:pt x="12138" y="6375"/>
                  </a:lnTo>
                  <a:lnTo>
                    <a:pt x="12187" y="6277"/>
                  </a:lnTo>
                  <a:lnTo>
                    <a:pt x="12285" y="6228"/>
                  </a:lnTo>
                  <a:lnTo>
                    <a:pt x="12944" y="6228"/>
                  </a:lnTo>
                  <a:lnTo>
                    <a:pt x="12920" y="5837"/>
                  </a:lnTo>
                  <a:lnTo>
                    <a:pt x="12871" y="5471"/>
                  </a:lnTo>
                  <a:lnTo>
                    <a:pt x="12798" y="5129"/>
                  </a:lnTo>
                  <a:lnTo>
                    <a:pt x="12724" y="4763"/>
                  </a:lnTo>
                  <a:lnTo>
                    <a:pt x="12602" y="4421"/>
                  </a:lnTo>
                  <a:lnTo>
                    <a:pt x="12480" y="4079"/>
                  </a:lnTo>
                  <a:lnTo>
                    <a:pt x="12358" y="3761"/>
                  </a:lnTo>
                  <a:lnTo>
                    <a:pt x="12187" y="3444"/>
                  </a:lnTo>
                  <a:lnTo>
                    <a:pt x="11870" y="3639"/>
                  </a:lnTo>
                  <a:lnTo>
                    <a:pt x="11821" y="3664"/>
                  </a:lnTo>
                  <a:lnTo>
                    <a:pt x="11699" y="3664"/>
                  </a:lnTo>
                  <a:lnTo>
                    <a:pt x="11625" y="3639"/>
                  </a:lnTo>
                  <a:lnTo>
                    <a:pt x="11577" y="3590"/>
                  </a:lnTo>
                  <a:lnTo>
                    <a:pt x="11528" y="3542"/>
                  </a:lnTo>
                  <a:lnTo>
                    <a:pt x="11503" y="3444"/>
                  </a:lnTo>
                  <a:lnTo>
                    <a:pt x="11503" y="3346"/>
                  </a:lnTo>
                  <a:lnTo>
                    <a:pt x="11552" y="3273"/>
                  </a:lnTo>
                  <a:lnTo>
                    <a:pt x="11625" y="3200"/>
                  </a:lnTo>
                  <a:lnTo>
                    <a:pt x="11943" y="3029"/>
                  </a:lnTo>
                  <a:lnTo>
                    <a:pt x="11747" y="2711"/>
                  </a:lnTo>
                  <a:lnTo>
                    <a:pt x="11528" y="2418"/>
                  </a:lnTo>
                  <a:lnTo>
                    <a:pt x="11283" y="2150"/>
                  </a:lnTo>
                  <a:lnTo>
                    <a:pt x="11039" y="1881"/>
                  </a:lnTo>
                  <a:lnTo>
                    <a:pt x="10771" y="1637"/>
                  </a:lnTo>
                  <a:lnTo>
                    <a:pt x="10502" y="1417"/>
                  </a:lnTo>
                  <a:lnTo>
                    <a:pt x="10209" y="1197"/>
                  </a:lnTo>
                  <a:lnTo>
                    <a:pt x="9916" y="977"/>
                  </a:lnTo>
                  <a:lnTo>
                    <a:pt x="9720" y="1295"/>
                  </a:lnTo>
                  <a:lnTo>
                    <a:pt x="9696" y="1368"/>
                  </a:lnTo>
                  <a:lnTo>
                    <a:pt x="9647" y="1392"/>
                  </a:lnTo>
                  <a:lnTo>
                    <a:pt x="9574" y="1417"/>
                  </a:lnTo>
                  <a:lnTo>
                    <a:pt x="9452" y="1417"/>
                  </a:lnTo>
                  <a:lnTo>
                    <a:pt x="9403" y="1392"/>
                  </a:lnTo>
                  <a:lnTo>
                    <a:pt x="9330" y="1344"/>
                  </a:lnTo>
                  <a:lnTo>
                    <a:pt x="9281" y="1246"/>
                  </a:lnTo>
                  <a:lnTo>
                    <a:pt x="9281" y="1148"/>
                  </a:lnTo>
                  <a:lnTo>
                    <a:pt x="9305" y="1050"/>
                  </a:lnTo>
                  <a:lnTo>
                    <a:pt x="9501" y="733"/>
                  </a:lnTo>
                  <a:lnTo>
                    <a:pt x="9183" y="586"/>
                  </a:lnTo>
                  <a:lnTo>
                    <a:pt x="8841" y="440"/>
                  </a:lnTo>
                  <a:lnTo>
                    <a:pt x="8499" y="318"/>
                  </a:lnTo>
                  <a:lnTo>
                    <a:pt x="8157" y="220"/>
                  </a:lnTo>
                  <a:lnTo>
                    <a:pt x="7815" y="122"/>
                  </a:lnTo>
                  <a:lnTo>
                    <a:pt x="7449" y="74"/>
                  </a:lnTo>
                  <a:lnTo>
                    <a:pt x="7083" y="25"/>
                  </a:lnTo>
                  <a:lnTo>
                    <a:pt x="6716" y="0"/>
                  </a:lnTo>
                  <a:lnTo>
                    <a:pt x="6716" y="562"/>
                  </a:lnTo>
                  <a:lnTo>
                    <a:pt x="6692" y="660"/>
                  </a:lnTo>
                  <a:lnTo>
                    <a:pt x="6643" y="733"/>
                  </a:lnTo>
                  <a:lnTo>
                    <a:pt x="6570" y="782"/>
                  </a:lnTo>
                  <a:lnTo>
                    <a:pt x="6472" y="806"/>
                  </a:lnTo>
                  <a:lnTo>
                    <a:pt x="6374" y="782"/>
                  </a:lnTo>
                  <a:lnTo>
                    <a:pt x="6301" y="733"/>
                  </a:lnTo>
                  <a:lnTo>
                    <a:pt x="6252" y="660"/>
                  </a:lnTo>
                  <a:lnTo>
                    <a:pt x="6228" y="562"/>
                  </a:lnTo>
                  <a:lnTo>
                    <a:pt x="62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613" name="Shape 613"/>
          <p:cNvGrpSpPr/>
          <p:nvPr/>
        </p:nvGrpSpPr>
        <p:grpSpPr>
          <a:xfrm>
            <a:off x="954301" y="1280796"/>
            <a:ext cx="286155" cy="346340"/>
            <a:chOff x="584925" y="922575"/>
            <a:chExt cx="415200" cy="502525"/>
          </a:xfrm>
        </p:grpSpPr>
        <p:sp>
          <p:nvSpPr>
            <p:cNvPr id="614" name="Shape 614"/>
            <p:cNvSpPr/>
            <p:nvPr/>
          </p:nvSpPr>
          <p:spPr>
            <a:xfrm>
              <a:off x="584925" y="961025"/>
              <a:ext cx="378575" cy="464075"/>
            </a:xfrm>
            <a:custGeom>
              <a:avLst/>
              <a:gdLst/>
              <a:ahLst/>
              <a:cxnLst/>
              <a:rect l="0" t="0" r="0" b="0"/>
              <a:pathLst>
                <a:path w="15143" h="18563" extrusionOk="0">
                  <a:moveTo>
                    <a:pt x="782" y="1"/>
                  </a:moveTo>
                  <a:lnTo>
                    <a:pt x="635" y="25"/>
                  </a:lnTo>
                  <a:lnTo>
                    <a:pt x="489" y="50"/>
                  </a:lnTo>
                  <a:lnTo>
                    <a:pt x="342" y="123"/>
                  </a:lnTo>
                  <a:lnTo>
                    <a:pt x="220" y="196"/>
                  </a:lnTo>
                  <a:lnTo>
                    <a:pt x="122" y="294"/>
                  </a:lnTo>
                  <a:lnTo>
                    <a:pt x="73" y="416"/>
                  </a:lnTo>
                  <a:lnTo>
                    <a:pt x="24" y="563"/>
                  </a:lnTo>
                  <a:lnTo>
                    <a:pt x="0" y="709"/>
                  </a:lnTo>
                  <a:lnTo>
                    <a:pt x="0" y="17708"/>
                  </a:lnTo>
                  <a:lnTo>
                    <a:pt x="24" y="17879"/>
                  </a:lnTo>
                  <a:lnTo>
                    <a:pt x="73" y="18025"/>
                  </a:lnTo>
                  <a:lnTo>
                    <a:pt x="122" y="18172"/>
                  </a:lnTo>
                  <a:lnTo>
                    <a:pt x="220" y="18294"/>
                  </a:lnTo>
                  <a:lnTo>
                    <a:pt x="342" y="18416"/>
                  </a:lnTo>
                  <a:lnTo>
                    <a:pt x="489" y="18489"/>
                  </a:lnTo>
                  <a:lnTo>
                    <a:pt x="635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8"/>
                  </a:lnTo>
                  <a:lnTo>
                    <a:pt x="14654" y="18489"/>
                  </a:lnTo>
                  <a:lnTo>
                    <a:pt x="14800" y="18416"/>
                  </a:lnTo>
                  <a:lnTo>
                    <a:pt x="14923" y="18294"/>
                  </a:lnTo>
                  <a:lnTo>
                    <a:pt x="15020" y="18172"/>
                  </a:lnTo>
                  <a:lnTo>
                    <a:pt x="15069" y="18025"/>
                  </a:lnTo>
                  <a:lnTo>
                    <a:pt x="15118" y="17879"/>
                  </a:lnTo>
                  <a:lnTo>
                    <a:pt x="15142" y="17708"/>
                  </a:lnTo>
                  <a:lnTo>
                    <a:pt x="15142" y="17586"/>
                  </a:lnTo>
                  <a:lnTo>
                    <a:pt x="1759" y="17586"/>
                  </a:lnTo>
                  <a:lnTo>
                    <a:pt x="1612" y="17561"/>
                  </a:lnTo>
                  <a:lnTo>
                    <a:pt x="1465" y="17512"/>
                  </a:lnTo>
                  <a:lnTo>
                    <a:pt x="1319" y="17439"/>
                  </a:lnTo>
                  <a:lnTo>
                    <a:pt x="1197" y="17317"/>
                  </a:lnTo>
                  <a:lnTo>
                    <a:pt x="1099" y="17195"/>
                  </a:lnTo>
                  <a:lnTo>
                    <a:pt x="1050" y="17048"/>
                  </a:lnTo>
                  <a:lnTo>
                    <a:pt x="1001" y="16902"/>
                  </a:lnTo>
                  <a:lnTo>
                    <a:pt x="977" y="1673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15" name="Shape 615"/>
            <p:cNvSpPr/>
            <p:nvPr/>
          </p:nvSpPr>
          <p:spPr>
            <a:xfrm>
              <a:off x="621550" y="922575"/>
              <a:ext cx="378575" cy="464050"/>
            </a:xfrm>
            <a:custGeom>
              <a:avLst/>
              <a:gdLst/>
              <a:ahLst/>
              <a:cxnLst/>
              <a:rect l="0" t="0" r="0" b="0"/>
              <a:pathLst>
                <a:path w="15143" h="18562" extrusionOk="0">
                  <a:moveTo>
                    <a:pt x="13140" y="6472"/>
                  </a:moveTo>
                  <a:lnTo>
                    <a:pt x="13238" y="6497"/>
                  </a:lnTo>
                  <a:lnTo>
                    <a:pt x="13311" y="6546"/>
                  </a:lnTo>
                  <a:lnTo>
                    <a:pt x="13360" y="6619"/>
                  </a:lnTo>
                  <a:lnTo>
                    <a:pt x="13384" y="6717"/>
                  </a:lnTo>
                  <a:lnTo>
                    <a:pt x="13360" y="6814"/>
                  </a:lnTo>
                  <a:lnTo>
                    <a:pt x="13311" y="6888"/>
                  </a:lnTo>
                  <a:lnTo>
                    <a:pt x="13238" y="6936"/>
                  </a:lnTo>
                  <a:lnTo>
                    <a:pt x="13140" y="6961"/>
                  </a:lnTo>
                  <a:lnTo>
                    <a:pt x="2003" y="6961"/>
                  </a:lnTo>
                  <a:lnTo>
                    <a:pt x="1905" y="6936"/>
                  </a:lnTo>
                  <a:lnTo>
                    <a:pt x="1832" y="6888"/>
                  </a:lnTo>
                  <a:lnTo>
                    <a:pt x="1783" y="6814"/>
                  </a:lnTo>
                  <a:lnTo>
                    <a:pt x="1759" y="6717"/>
                  </a:lnTo>
                  <a:lnTo>
                    <a:pt x="1783" y="6619"/>
                  </a:lnTo>
                  <a:lnTo>
                    <a:pt x="1832" y="6546"/>
                  </a:lnTo>
                  <a:lnTo>
                    <a:pt x="1905" y="6497"/>
                  </a:lnTo>
                  <a:lnTo>
                    <a:pt x="2003" y="6472"/>
                  </a:lnTo>
                  <a:close/>
                  <a:moveTo>
                    <a:pt x="13238" y="8793"/>
                  </a:moveTo>
                  <a:lnTo>
                    <a:pt x="13311" y="8866"/>
                  </a:lnTo>
                  <a:lnTo>
                    <a:pt x="13360" y="8939"/>
                  </a:lnTo>
                  <a:lnTo>
                    <a:pt x="13384" y="9037"/>
                  </a:lnTo>
                  <a:lnTo>
                    <a:pt x="13360" y="9135"/>
                  </a:lnTo>
                  <a:lnTo>
                    <a:pt x="13311" y="9208"/>
                  </a:lnTo>
                  <a:lnTo>
                    <a:pt x="13238" y="9257"/>
                  </a:lnTo>
                  <a:lnTo>
                    <a:pt x="13140" y="9281"/>
                  </a:lnTo>
                  <a:lnTo>
                    <a:pt x="2003" y="9281"/>
                  </a:lnTo>
                  <a:lnTo>
                    <a:pt x="1905" y="9257"/>
                  </a:lnTo>
                  <a:lnTo>
                    <a:pt x="1832" y="9208"/>
                  </a:lnTo>
                  <a:lnTo>
                    <a:pt x="1783" y="9135"/>
                  </a:lnTo>
                  <a:lnTo>
                    <a:pt x="1759" y="9037"/>
                  </a:lnTo>
                  <a:lnTo>
                    <a:pt x="1783" y="8939"/>
                  </a:lnTo>
                  <a:lnTo>
                    <a:pt x="1832" y="8866"/>
                  </a:lnTo>
                  <a:lnTo>
                    <a:pt x="1905" y="8793"/>
                  </a:lnTo>
                  <a:close/>
                  <a:moveTo>
                    <a:pt x="13140" y="11088"/>
                  </a:moveTo>
                  <a:lnTo>
                    <a:pt x="13238" y="11113"/>
                  </a:lnTo>
                  <a:lnTo>
                    <a:pt x="13311" y="11162"/>
                  </a:lnTo>
                  <a:lnTo>
                    <a:pt x="13360" y="11235"/>
                  </a:lnTo>
                  <a:lnTo>
                    <a:pt x="13384" y="11333"/>
                  </a:lnTo>
                  <a:lnTo>
                    <a:pt x="13360" y="11430"/>
                  </a:lnTo>
                  <a:lnTo>
                    <a:pt x="13311" y="11504"/>
                  </a:lnTo>
                  <a:lnTo>
                    <a:pt x="13238" y="11552"/>
                  </a:lnTo>
                  <a:lnTo>
                    <a:pt x="13140" y="11577"/>
                  </a:lnTo>
                  <a:lnTo>
                    <a:pt x="2003" y="11577"/>
                  </a:lnTo>
                  <a:lnTo>
                    <a:pt x="1905" y="11552"/>
                  </a:lnTo>
                  <a:lnTo>
                    <a:pt x="1832" y="11504"/>
                  </a:lnTo>
                  <a:lnTo>
                    <a:pt x="1783" y="11430"/>
                  </a:lnTo>
                  <a:lnTo>
                    <a:pt x="1759" y="11333"/>
                  </a:lnTo>
                  <a:lnTo>
                    <a:pt x="1783" y="11235"/>
                  </a:lnTo>
                  <a:lnTo>
                    <a:pt x="1832" y="11162"/>
                  </a:lnTo>
                  <a:lnTo>
                    <a:pt x="1905" y="11113"/>
                  </a:lnTo>
                  <a:lnTo>
                    <a:pt x="2003" y="11088"/>
                  </a:lnTo>
                  <a:close/>
                  <a:moveTo>
                    <a:pt x="8255" y="13409"/>
                  </a:moveTo>
                  <a:lnTo>
                    <a:pt x="8353" y="13433"/>
                  </a:lnTo>
                  <a:lnTo>
                    <a:pt x="8426" y="13482"/>
                  </a:lnTo>
                  <a:lnTo>
                    <a:pt x="8475" y="13555"/>
                  </a:lnTo>
                  <a:lnTo>
                    <a:pt x="8500" y="13653"/>
                  </a:lnTo>
                  <a:lnTo>
                    <a:pt x="8475" y="13750"/>
                  </a:lnTo>
                  <a:lnTo>
                    <a:pt x="8426" y="13824"/>
                  </a:lnTo>
                  <a:lnTo>
                    <a:pt x="8353" y="13873"/>
                  </a:lnTo>
                  <a:lnTo>
                    <a:pt x="8255" y="13897"/>
                  </a:lnTo>
                  <a:lnTo>
                    <a:pt x="2003" y="13897"/>
                  </a:lnTo>
                  <a:lnTo>
                    <a:pt x="1905" y="13873"/>
                  </a:lnTo>
                  <a:lnTo>
                    <a:pt x="1832" y="13824"/>
                  </a:lnTo>
                  <a:lnTo>
                    <a:pt x="1783" y="13750"/>
                  </a:lnTo>
                  <a:lnTo>
                    <a:pt x="1759" y="13653"/>
                  </a:lnTo>
                  <a:lnTo>
                    <a:pt x="1783" y="13555"/>
                  </a:lnTo>
                  <a:lnTo>
                    <a:pt x="1832" y="13482"/>
                  </a:lnTo>
                  <a:lnTo>
                    <a:pt x="1905" y="13433"/>
                  </a:lnTo>
                  <a:lnTo>
                    <a:pt x="2003" y="13409"/>
                  </a:lnTo>
                  <a:close/>
                  <a:moveTo>
                    <a:pt x="635" y="0"/>
                  </a:moveTo>
                  <a:lnTo>
                    <a:pt x="489" y="49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3" y="342"/>
                  </a:lnTo>
                  <a:lnTo>
                    <a:pt x="74" y="464"/>
                  </a:lnTo>
                  <a:lnTo>
                    <a:pt x="25" y="611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5" y="17927"/>
                  </a:lnTo>
                  <a:lnTo>
                    <a:pt x="74" y="18073"/>
                  </a:lnTo>
                  <a:lnTo>
                    <a:pt x="123" y="18195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95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5" y="3835"/>
                  </a:lnTo>
                  <a:lnTo>
                    <a:pt x="12065" y="3761"/>
                  </a:lnTo>
                  <a:lnTo>
                    <a:pt x="11846" y="3639"/>
                  </a:lnTo>
                  <a:lnTo>
                    <a:pt x="11650" y="3468"/>
                  </a:lnTo>
                  <a:lnTo>
                    <a:pt x="11504" y="3297"/>
                  </a:lnTo>
                  <a:lnTo>
                    <a:pt x="11382" y="3078"/>
                  </a:lnTo>
                  <a:lnTo>
                    <a:pt x="11308" y="2833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16" name="Shape 616"/>
            <p:cNvSpPr/>
            <p:nvPr/>
          </p:nvSpPr>
          <p:spPr>
            <a:xfrm>
              <a:off x="915850" y="922575"/>
              <a:ext cx="84275" cy="84275"/>
            </a:xfrm>
            <a:custGeom>
              <a:avLst/>
              <a:gdLst/>
              <a:ahLst/>
              <a:cxnLst/>
              <a:rect l="0" t="0" r="0" b="0"/>
              <a:pathLst>
                <a:path w="3371" h="3371" extrusionOk="0">
                  <a:moveTo>
                    <a:pt x="0" y="0"/>
                  </a:moveTo>
                  <a:lnTo>
                    <a:pt x="0" y="2589"/>
                  </a:lnTo>
                  <a:lnTo>
                    <a:pt x="0" y="2736"/>
                  </a:lnTo>
                  <a:lnTo>
                    <a:pt x="49" y="2882"/>
                  </a:lnTo>
                  <a:lnTo>
                    <a:pt x="122" y="3029"/>
                  </a:lnTo>
                  <a:lnTo>
                    <a:pt x="220" y="3126"/>
                  </a:lnTo>
                  <a:lnTo>
                    <a:pt x="342" y="3224"/>
                  </a:lnTo>
                  <a:lnTo>
                    <a:pt x="464" y="3297"/>
                  </a:lnTo>
                  <a:lnTo>
                    <a:pt x="611" y="3346"/>
                  </a:lnTo>
                  <a:lnTo>
                    <a:pt x="782" y="3371"/>
                  </a:lnTo>
                  <a:lnTo>
                    <a:pt x="3371" y="33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617" name="Shape 617"/>
          <p:cNvGrpSpPr/>
          <p:nvPr/>
        </p:nvGrpSpPr>
        <p:grpSpPr>
          <a:xfrm>
            <a:off x="1410448" y="1272802"/>
            <a:ext cx="303006" cy="361071"/>
            <a:chOff x="1246775" y="910975"/>
            <a:chExt cx="439650" cy="523900"/>
          </a:xfrm>
        </p:grpSpPr>
        <p:sp>
          <p:nvSpPr>
            <p:cNvPr id="618" name="Shape 618"/>
            <p:cNvSpPr/>
            <p:nvPr/>
          </p:nvSpPr>
          <p:spPr>
            <a:xfrm>
              <a:off x="1246775" y="970800"/>
              <a:ext cx="378575" cy="464075"/>
            </a:xfrm>
            <a:custGeom>
              <a:avLst/>
              <a:gdLst/>
              <a:ahLst/>
              <a:cxnLst/>
              <a:rect l="0" t="0" r="0" b="0"/>
              <a:pathLst>
                <a:path w="15143" h="18563" extrusionOk="0">
                  <a:moveTo>
                    <a:pt x="782" y="1"/>
                  </a:moveTo>
                  <a:lnTo>
                    <a:pt x="636" y="25"/>
                  </a:lnTo>
                  <a:lnTo>
                    <a:pt x="489" y="50"/>
                  </a:lnTo>
                  <a:lnTo>
                    <a:pt x="343" y="123"/>
                  </a:lnTo>
                  <a:lnTo>
                    <a:pt x="220" y="221"/>
                  </a:lnTo>
                  <a:lnTo>
                    <a:pt x="123" y="318"/>
                  </a:lnTo>
                  <a:lnTo>
                    <a:pt x="74" y="465"/>
                  </a:lnTo>
                  <a:lnTo>
                    <a:pt x="25" y="587"/>
                  </a:lnTo>
                  <a:lnTo>
                    <a:pt x="1" y="758"/>
                  </a:lnTo>
                  <a:lnTo>
                    <a:pt x="1" y="17756"/>
                  </a:lnTo>
                  <a:lnTo>
                    <a:pt x="25" y="17903"/>
                  </a:lnTo>
                  <a:lnTo>
                    <a:pt x="74" y="18049"/>
                  </a:lnTo>
                  <a:lnTo>
                    <a:pt x="123" y="18196"/>
                  </a:lnTo>
                  <a:lnTo>
                    <a:pt x="220" y="18318"/>
                  </a:lnTo>
                  <a:lnTo>
                    <a:pt x="343" y="18416"/>
                  </a:lnTo>
                  <a:lnTo>
                    <a:pt x="489" y="18489"/>
                  </a:lnTo>
                  <a:lnTo>
                    <a:pt x="636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8"/>
                  </a:lnTo>
                  <a:lnTo>
                    <a:pt x="14654" y="18489"/>
                  </a:lnTo>
                  <a:lnTo>
                    <a:pt x="14801" y="18416"/>
                  </a:lnTo>
                  <a:lnTo>
                    <a:pt x="14923" y="18318"/>
                  </a:lnTo>
                  <a:lnTo>
                    <a:pt x="15021" y="18196"/>
                  </a:lnTo>
                  <a:lnTo>
                    <a:pt x="15070" y="18049"/>
                  </a:lnTo>
                  <a:lnTo>
                    <a:pt x="15118" y="17903"/>
                  </a:lnTo>
                  <a:lnTo>
                    <a:pt x="15143" y="17756"/>
                  </a:lnTo>
                  <a:lnTo>
                    <a:pt x="15143" y="16608"/>
                  </a:lnTo>
                  <a:lnTo>
                    <a:pt x="2736" y="16608"/>
                  </a:lnTo>
                  <a:lnTo>
                    <a:pt x="2589" y="16584"/>
                  </a:lnTo>
                  <a:lnTo>
                    <a:pt x="2443" y="16535"/>
                  </a:lnTo>
                  <a:lnTo>
                    <a:pt x="2296" y="16462"/>
                  </a:lnTo>
                  <a:lnTo>
                    <a:pt x="2174" y="16364"/>
                  </a:lnTo>
                  <a:lnTo>
                    <a:pt x="2077" y="16242"/>
                  </a:lnTo>
                  <a:lnTo>
                    <a:pt x="2028" y="16096"/>
                  </a:lnTo>
                  <a:lnTo>
                    <a:pt x="1979" y="15949"/>
                  </a:lnTo>
                  <a:lnTo>
                    <a:pt x="1954" y="15802"/>
                  </a:lnTo>
                  <a:lnTo>
                    <a:pt x="19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19" name="Shape 619"/>
            <p:cNvSpPr/>
            <p:nvPr/>
          </p:nvSpPr>
          <p:spPr>
            <a:xfrm>
              <a:off x="1307825" y="910975"/>
              <a:ext cx="378600" cy="464050"/>
            </a:xfrm>
            <a:custGeom>
              <a:avLst/>
              <a:gdLst/>
              <a:ahLst/>
              <a:cxnLst/>
              <a:rect l="0" t="0" r="0" b="0"/>
              <a:pathLst>
                <a:path w="15144" h="18562" extrusionOk="0">
                  <a:moveTo>
                    <a:pt x="782" y="0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4"/>
                  </a:lnTo>
                  <a:lnTo>
                    <a:pt x="123" y="342"/>
                  </a:lnTo>
                  <a:lnTo>
                    <a:pt x="74" y="489"/>
                  </a:lnTo>
                  <a:lnTo>
                    <a:pt x="25" y="635"/>
                  </a:lnTo>
                  <a:lnTo>
                    <a:pt x="1" y="782"/>
                  </a:lnTo>
                  <a:lnTo>
                    <a:pt x="1" y="17780"/>
                  </a:lnTo>
                  <a:lnTo>
                    <a:pt x="25" y="17951"/>
                  </a:lnTo>
                  <a:lnTo>
                    <a:pt x="74" y="18098"/>
                  </a:lnTo>
                  <a:lnTo>
                    <a:pt x="123" y="18220"/>
                  </a:lnTo>
                  <a:lnTo>
                    <a:pt x="221" y="18342"/>
                  </a:lnTo>
                  <a:lnTo>
                    <a:pt x="343" y="18440"/>
                  </a:lnTo>
                  <a:lnTo>
                    <a:pt x="489" y="18513"/>
                  </a:lnTo>
                  <a:lnTo>
                    <a:pt x="636" y="18562"/>
                  </a:lnTo>
                  <a:lnTo>
                    <a:pt x="14508" y="18562"/>
                  </a:lnTo>
                  <a:lnTo>
                    <a:pt x="14655" y="18513"/>
                  </a:lnTo>
                  <a:lnTo>
                    <a:pt x="14801" y="18440"/>
                  </a:lnTo>
                  <a:lnTo>
                    <a:pt x="14923" y="18342"/>
                  </a:lnTo>
                  <a:lnTo>
                    <a:pt x="15021" y="18220"/>
                  </a:lnTo>
                  <a:lnTo>
                    <a:pt x="15070" y="18098"/>
                  </a:lnTo>
                  <a:lnTo>
                    <a:pt x="15119" y="17951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6" y="3835"/>
                  </a:lnTo>
                  <a:lnTo>
                    <a:pt x="12066" y="3761"/>
                  </a:lnTo>
                  <a:lnTo>
                    <a:pt x="11846" y="3664"/>
                  </a:lnTo>
                  <a:lnTo>
                    <a:pt x="11651" y="3493"/>
                  </a:lnTo>
                  <a:lnTo>
                    <a:pt x="11504" y="3297"/>
                  </a:lnTo>
                  <a:lnTo>
                    <a:pt x="11382" y="3102"/>
                  </a:lnTo>
                  <a:lnTo>
                    <a:pt x="11309" y="2858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20" name="Shape 620"/>
            <p:cNvSpPr/>
            <p:nvPr/>
          </p:nvSpPr>
          <p:spPr>
            <a:xfrm>
              <a:off x="1602125" y="910975"/>
              <a:ext cx="84300" cy="84275"/>
            </a:xfrm>
            <a:custGeom>
              <a:avLst/>
              <a:gdLst/>
              <a:ahLst/>
              <a:cxnLst/>
              <a:rect l="0" t="0" r="0" b="0"/>
              <a:pathLst>
                <a:path w="3372" h="3371" extrusionOk="0">
                  <a:moveTo>
                    <a:pt x="1" y="0"/>
                  </a:moveTo>
                  <a:lnTo>
                    <a:pt x="1" y="2589"/>
                  </a:lnTo>
                  <a:lnTo>
                    <a:pt x="1" y="2760"/>
                  </a:lnTo>
                  <a:lnTo>
                    <a:pt x="50" y="2907"/>
                  </a:lnTo>
                  <a:lnTo>
                    <a:pt x="123" y="3029"/>
                  </a:lnTo>
                  <a:lnTo>
                    <a:pt x="221" y="3151"/>
                  </a:lnTo>
                  <a:lnTo>
                    <a:pt x="343" y="3249"/>
                  </a:lnTo>
                  <a:lnTo>
                    <a:pt x="465" y="3322"/>
                  </a:lnTo>
                  <a:lnTo>
                    <a:pt x="611" y="3371"/>
                  </a:lnTo>
                  <a:lnTo>
                    <a:pt x="3371" y="337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621" name="Shape 621"/>
          <p:cNvGrpSpPr/>
          <p:nvPr/>
        </p:nvGrpSpPr>
        <p:grpSpPr>
          <a:xfrm>
            <a:off x="1878811" y="1330867"/>
            <a:ext cx="295425" cy="245768"/>
            <a:chOff x="1926350" y="995225"/>
            <a:chExt cx="428650" cy="356600"/>
          </a:xfrm>
        </p:grpSpPr>
        <p:sp>
          <p:nvSpPr>
            <p:cNvPr id="622" name="Shape 622"/>
            <p:cNvSpPr/>
            <p:nvPr/>
          </p:nvSpPr>
          <p:spPr>
            <a:xfrm>
              <a:off x="1926350" y="1298075"/>
              <a:ext cx="208225" cy="53750"/>
            </a:xfrm>
            <a:custGeom>
              <a:avLst/>
              <a:gdLst/>
              <a:ahLst/>
              <a:cxnLst/>
              <a:rect l="0" t="0" r="0" b="0"/>
              <a:pathLst>
                <a:path w="8329" h="2150" extrusionOk="0">
                  <a:moveTo>
                    <a:pt x="0" y="0"/>
                  </a:moveTo>
                  <a:lnTo>
                    <a:pt x="0" y="489"/>
                  </a:lnTo>
                  <a:lnTo>
                    <a:pt x="25" y="635"/>
                  </a:lnTo>
                  <a:lnTo>
                    <a:pt x="74" y="758"/>
                  </a:lnTo>
                  <a:lnTo>
                    <a:pt x="147" y="855"/>
                  </a:lnTo>
                  <a:lnTo>
                    <a:pt x="245" y="953"/>
                  </a:lnTo>
                  <a:lnTo>
                    <a:pt x="391" y="1026"/>
                  </a:lnTo>
                  <a:lnTo>
                    <a:pt x="562" y="1051"/>
                  </a:lnTo>
                  <a:lnTo>
                    <a:pt x="733" y="1026"/>
                  </a:lnTo>
                  <a:lnTo>
                    <a:pt x="1295" y="855"/>
                  </a:lnTo>
                  <a:lnTo>
                    <a:pt x="1661" y="782"/>
                  </a:lnTo>
                  <a:lnTo>
                    <a:pt x="2076" y="684"/>
                  </a:lnTo>
                  <a:lnTo>
                    <a:pt x="2540" y="611"/>
                  </a:lnTo>
                  <a:lnTo>
                    <a:pt x="3029" y="562"/>
                  </a:lnTo>
                  <a:lnTo>
                    <a:pt x="3591" y="513"/>
                  </a:lnTo>
                  <a:lnTo>
                    <a:pt x="4177" y="489"/>
                  </a:lnTo>
                  <a:lnTo>
                    <a:pt x="4616" y="513"/>
                  </a:lnTo>
                  <a:lnTo>
                    <a:pt x="5032" y="538"/>
                  </a:lnTo>
                  <a:lnTo>
                    <a:pt x="5422" y="611"/>
                  </a:lnTo>
                  <a:lnTo>
                    <a:pt x="5789" y="684"/>
                  </a:lnTo>
                  <a:lnTo>
                    <a:pt x="6131" y="782"/>
                  </a:lnTo>
                  <a:lnTo>
                    <a:pt x="6448" y="880"/>
                  </a:lnTo>
                  <a:lnTo>
                    <a:pt x="6717" y="1002"/>
                  </a:lnTo>
                  <a:lnTo>
                    <a:pt x="6985" y="1124"/>
                  </a:lnTo>
                  <a:lnTo>
                    <a:pt x="7205" y="1246"/>
                  </a:lnTo>
                  <a:lnTo>
                    <a:pt x="7425" y="1393"/>
                  </a:lnTo>
                  <a:lnTo>
                    <a:pt x="7791" y="1661"/>
                  </a:lnTo>
                  <a:lnTo>
                    <a:pt x="8084" y="1930"/>
                  </a:lnTo>
                  <a:lnTo>
                    <a:pt x="8329" y="2150"/>
                  </a:lnTo>
                  <a:lnTo>
                    <a:pt x="8329" y="1661"/>
                  </a:lnTo>
                  <a:lnTo>
                    <a:pt x="8084" y="1441"/>
                  </a:lnTo>
                  <a:lnTo>
                    <a:pt x="7791" y="1173"/>
                  </a:lnTo>
                  <a:lnTo>
                    <a:pt x="7425" y="904"/>
                  </a:lnTo>
                  <a:lnTo>
                    <a:pt x="7205" y="758"/>
                  </a:lnTo>
                  <a:lnTo>
                    <a:pt x="6985" y="635"/>
                  </a:lnTo>
                  <a:lnTo>
                    <a:pt x="6717" y="513"/>
                  </a:lnTo>
                  <a:lnTo>
                    <a:pt x="6448" y="391"/>
                  </a:lnTo>
                  <a:lnTo>
                    <a:pt x="6131" y="294"/>
                  </a:lnTo>
                  <a:lnTo>
                    <a:pt x="5789" y="196"/>
                  </a:lnTo>
                  <a:lnTo>
                    <a:pt x="5422" y="123"/>
                  </a:lnTo>
                  <a:lnTo>
                    <a:pt x="5032" y="49"/>
                  </a:lnTo>
                  <a:lnTo>
                    <a:pt x="4616" y="25"/>
                  </a:lnTo>
                  <a:lnTo>
                    <a:pt x="4177" y="0"/>
                  </a:lnTo>
                  <a:lnTo>
                    <a:pt x="3591" y="25"/>
                  </a:lnTo>
                  <a:lnTo>
                    <a:pt x="3029" y="74"/>
                  </a:lnTo>
                  <a:lnTo>
                    <a:pt x="2540" y="123"/>
                  </a:lnTo>
                  <a:lnTo>
                    <a:pt x="2076" y="196"/>
                  </a:lnTo>
                  <a:lnTo>
                    <a:pt x="1661" y="294"/>
                  </a:lnTo>
                  <a:lnTo>
                    <a:pt x="1295" y="367"/>
                  </a:lnTo>
                  <a:lnTo>
                    <a:pt x="733" y="538"/>
                  </a:lnTo>
                  <a:lnTo>
                    <a:pt x="562" y="562"/>
                  </a:lnTo>
                  <a:lnTo>
                    <a:pt x="391" y="538"/>
                  </a:lnTo>
                  <a:lnTo>
                    <a:pt x="245" y="465"/>
                  </a:lnTo>
                  <a:lnTo>
                    <a:pt x="147" y="367"/>
                  </a:lnTo>
                  <a:lnTo>
                    <a:pt x="74" y="269"/>
                  </a:lnTo>
                  <a:lnTo>
                    <a:pt x="25" y="1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23" name="Shape 623"/>
            <p:cNvSpPr/>
            <p:nvPr/>
          </p:nvSpPr>
          <p:spPr>
            <a:xfrm>
              <a:off x="2146775" y="1298075"/>
              <a:ext cx="208225" cy="53750"/>
            </a:xfrm>
            <a:custGeom>
              <a:avLst/>
              <a:gdLst/>
              <a:ahLst/>
              <a:cxnLst/>
              <a:rect l="0" t="0" r="0" b="0"/>
              <a:pathLst>
                <a:path w="8329" h="2150" extrusionOk="0">
                  <a:moveTo>
                    <a:pt x="4152" y="0"/>
                  </a:moveTo>
                  <a:lnTo>
                    <a:pt x="3712" y="25"/>
                  </a:lnTo>
                  <a:lnTo>
                    <a:pt x="3297" y="49"/>
                  </a:lnTo>
                  <a:lnTo>
                    <a:pt x="2907" y="123"/>
                  </a:lnTo>
                  <a:lnTo>
                    <a:pt x="2540" y="196"/>
                  </a:lnTo>
                  <a:lnTo>
                    <a:pt x="2198" y="294"/>
                  </a:lnTo>
                  <a:lnTo>
                    <a:pt x="1881" y="391"/>
                  </a:lnTo>
                  <a:lnTo>
                    <a:pt x="1612" y="513"/>
                  </a:lnTo>
                  <a:lnTo>
                    <a:pt x="1343" y="635"/>
                  </a:lnTo>
                  <a:lnTo>
                    <a:pt x="1124" y="758"/>
                  </a:lnTo>
                  <a:lnTo>
                    <a:pt x="904" y="904"/>
                  </a:lnTo>
                  <a:lnTo>
                    <a:pt x="537" y="1173"/>
                  </a:lnTo>
                  <a:lnTo>
                    <a:pt x="244" y="1441"/>
                  </a:lnTo>
                  <a:lnTo>
                    <a:pt x="0" y="1661"/>
                  </a:lnTo>
                  <a:lnTo>
                    <a:pt x="0" y="2150"/>
                  </a:lnTo>
                  <a:lnTo>
                    <a:pt x="244" y="1930"/>
                  </a:lnTo>
                  <a:lnTo>
                    <a:pt x="537" y="1661"/>
                  </a:lnTo>
                  <a:lnTo>
                    <a:pt x="904" y="1393"/>
                  </a:lnTo>
                  <a:lnTo>
                    <a:pt x="1124" y="1246"/>
                  </a:lnTo>
                  <a:lnTo>
                    <a:pt x="1343" y="1124"/>
                  </a:lnTo>
                  <a:lnTo>
                    <a:pt x="1612" y="1002"/>
                  </a:lnTo>
                  <a:lnTo>
                    <a:pt x="1881" y="880"/>
                  </a:lnTo>
                  <a:lnTo>
                    <a:pt x="2198" y="782"/>
                  </a:lnTo>
                  <a:lnTo>
                    <a:pt x="2540" y="684"/>
                  </a:lnTo>
                  <a:lnTo>
                    <a:pt x="2907" y="611"/>
                  </a:lnTo>
                  <a:lnTo>
                    <a:pt x="3297" y="538"/>
                  </a:lnTo>
                  <a:lnTo>
                    <a:pt x="3712" y="513"/>
                  </a:lnTo>
                  <a:lnTo>
                    <a:pt x="4152" y="489"/>
                  </a:lnTo>
                  <a:lnTo>
                    <a:pt x="4738" y="513"/>
                  </a:lnTo>
                  <a:lnTo>
                    <a:pt x="5300" y="562"/>
                  </a:lnTo>
                  <a:lnTo>
                    <a:pt x="5788" y="611"/>
                  </a:lnTo>
                  <a:lnTo>
                    <a:pt x="6252" y="684"/>
                  </a:lnTo>
                  <a:lnTo>
                    <a:pt x="6668" y="782"/>
                  </a:lnTo>
                  <a:lnTo>
                    <a:pt x="7034" y="855"/>
                  </a:lnTo>
                  <a:lnTo>
                    <a:pt x="7596" y="1026"/>
                  </a:lnTo>
                  <a:lnTo>
                    <a:pt x="7767" y="1051"/>
                  </a:lnTo>
                  <a:lnTo>
                    <a:pt x="7938" y="1026"/>
                  </a:lnTo>
                  <a:lnTo>
                    <a:pt x="8084" y="953"/>
                  </a:lnTo>
                  <a:lnTo>
                    <a:pt x="8182" y="855"/>
                  </a:lnTo>
                  <a:lnTo>
                    <a:pt x="8255" y="758"/>
                  </a:lnTo>
                  <a:lnTo>
                    <a:pt x="8304" y="635"/>
                  </a:lnTo>
                  <a:lnTo>
                    <a:pt x="8328" y="489"/>
                  </a:lnTo>
                  <a:lnTo>
                    <a:pt x="8328" y="0"/>
                  </a:lnTo>
                  <a:lnTo>
                    <a:pt x="8304" y="147"/>
                  </a:lnTo>
                  <a:lnTo>
                    <a:pt x="8255" y="269"/>
                  </a:lnTo>
                  <a:lnTo>
                    <a:pt x="8182" y="367"/>
                  </a:lnTo>
                  <a:lnTo>
                    <a:pt x="8084" y="465"/>
                  </a:lnTo>
                  <a:lnTo>
                    <a:pt x="7938" y="538"/>
                  </a:lnTo>
                  <a:lnTo>
                    <a:pt x="7767" y="562"/>
                  </a:lnTo>
                  <a:lnTo>
                    <a:pt x="7596" y="538"/>
                  </a:lnTo>
                  <a:lnTo>
                    <a:pt x="7034" y="367"/>
                  </a:lnTo>
                  <a:lnTo>
                    <a:pt x="6668" y="294"/>
                  </a:lnTo>
                  <a:lnTo>
                    <a:pt x="6252" y="196"/>
                  </a:lnTo>
                  <a:lnTo>
                    <a:pt x="5788" y="123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24" name="Shape 624"/>
            <p:cNvSpPr/>
            <p:nvPr/>
          </p:nvSpPr>
          <p:spPr>
            <a:xfrm>
              <a:off x="1926350" y="995225"/>
              <a:ext cx="208225" cy="332175"/>
            </a:xfrm>
            <a:custGeom>
              <a:avLst/>
              <a:gdLst/>
              <a:ahLst/>
              <a:cxnLst/>
              <a:rect l="0" t="0" r="0" b="0"/>
              <a:pathLst>
                <a:path w="8329" h="13287" extrusionOk="0">
                  <a:moveTo>
                    <a:pt x="4177" y="1"/>
                  </a:moveTo>
                  <a:lnTo>
                    <a:pt x="3591" y="25"/>
                  </a:lnTo>
                  <a:lnTo>
                    <a:pt x="3029" y="74"/>
                  </a:lnTo>
                  <a:lnTo>
                    <a:pt x="2467" y="196"/>
                  </a:lnTo>
                  <a:lnTo>
                    <a:pt x="1905" y="343"/>
                  </a:lnTo>
                  <a:lnTo>
                    <a:pt x="1393" y="538"/>
                  </a:lnTo>
                  <a:lnTo>
                    <a:pt x="929" y="758"/>
                  </a:lnTo>
                  <a:lnTo>
                    <a:pt x="513" y="978"/>
                  </a:lnTo>
                  <a:lnTo>
                    <a:pt x="342" y="1124"/>
                  </a:lnTo>
                  <a:lnTo>
                    <a:pt x="196" y="1246"/>
                  </a:lnTo>
                  <a:lnTo>
                    <a:pt x="123" y="1319"/>
                  </a:lnTo>
                  <a:lnTo>
                    <a:pt x="49" y="1442"/>
                  </a:lnTo>
                  <a:lnTo>
                    <a:pt x="25" y="1539"/>
                  </a:lnTo>
                  <a:lnTo>
                    <a:pt x="0" y="1661"/>
                  </a:lnTo>
                  <a:lnTo>
                    <a:pt x="0" y="11626"/>
                  </a:lnTo>
                  <a:lnTo>
                    <a:pt x="25" y="11773"/>
                  </a:lnTo>
                  <a:lnTo>
                    <a:pt x="74" y="11895"/>
                  </a:lnTo>
                  <a:lnTo>
                    <a:pt x="147" y="11992"/>
                  </a:lnTo>
                  <a:lnTo>
                    <a:pt x="245" y="12090"/>
                  </a:lnTo>
                  <a:lnTo>
                    <a:pt x="391" y="12163"/>
                  </a:lnTo>
                  <a:lnTo>
                    <a:pt x="562" y="12188"/>
                  </a:lnTo>
                  <a:lnTo>
                    <a:pt x="733" y="12163"/>
                  </a:lnTo>
                  <a:lnTo>
                    <a:pt x="1295" y="11992"/>
                  </a:lnTo>
                  <a:lnTo>
                    <a:pt x="1661" y="11919"/>
                  </a:lnTo>
                  <a:lnTo>
                    <a:pt x="2076" y="11821"/>
                  </a:lnTo>
                  <a:lnTo>
                    <a:pt x="2540" y="11748"/>
                  </a:lnTo>
                  <a:lnTo>
                    <a:pt x="3029" y="11699"/>
                  </a:lnTo>
                  <a:lnTo>
                    <a:pt x="3591" y="11650"/>
                  </a:lnTo>
                  <a:lnTo>
                    <a:pt x="4177" y="11626"/>
                  </a:lnTo>
                  <a:lnTo>
                    <a:pt x="4616" y="11650"/>
                  </a:lnTo>
                  <a:lnTo>
                    <a:pt x="5032" y="11675"/>
                  </a:lnTo>
                  <a:lnTo>
                    <a:pt x="5422" y="11748"/>
                  </a:lnTo>
                  <a:lnTo>
                    <a:pt x="5789" y="11821"/>
                  </a:lnTo>
                  <a:lnTo>
                    <a:pt x="6131" y="11919"/>
                  </a:lnTo>
                  <a:lnTo>
                    <a:pt x="6448" y="12017"/>
                  </a:lnTo>
                  <a:lnTo>
                    <a:pt x="6717" y="12139"/>
                  </a:lnTo>
                  <a:lnTo>
                    <a:pt x="6985" y="12261"/>
                  </a:lnTo>
                  <a:lnTo>
                    <a:pt x="7205" y="12383"/>
                  </a:lnTo>
                  <a:lnTo>
                    <a:pt x="7425" y="12530"/>
                  </a:lnTo>
                  <a:lnTo>
                    <a:pt x="7791" y="12798"/>
                  </a:lnTo>
                  <a:lnTo>
                    <a:pt x="8084" y="13067"/>
                  </a:lnTo>
                  <a:lnTo>
                    <a:pt x="8329" y="13287"/>
                  </a:lnTo>
                  <a:lnTo>
                    <a:pt x="8329" y="2199"/>
                  </a:lnTo>
                  <a:lnTo>
                    <a:pt x="8329" y="2101"/>
                  </a:lnTo>
                  <a:lnTo>
                    <a:pt x="8280" y="1979"/>
                  </a:lnTo>
                  <a:lnTo>
                    <a:pt x="8231" y="1881"/>
                  </a:lnTo>
                  <a:lnTo>
                    <a:pt x="8158" y="1808"/>
                  </a:lnTo>
                  <a:lnTo>
                    <a:pt x="8036" y="1686"/>
                  </a:lnTo>
                  <a:lnTo>
                    <a:pt x="7767" y="1442"/>
                  </a:lnTo>
                  <a:lnTo>
                    <a:pt x="7449" y="1173"/>
                  </a:lnTo>
                  <a:lnTo>
                    <a:pt x="7083" y="904"/>
                  </a:lnTo>
                  <a:lnTo>
                    <a:pt x="6644" y="611"/>
                  </a:lnTo>
                  <a:lnTo>
                    <a:pt x="6375" y="489"/>
                  </a:lnTo>
                  <a:lnTo>
                    <a:pt x="6131" y="367"/>
                  </a:lnTo>
                  <a:lnTo>
                    <a:pt x="5838" y="269"/>
                  </a:lnTo>
                  <a:lnTo>
                    <a:pt x="5544" y="172"/>
                  </a:lnTo>
                  <a:lnTo>
                    <a:pt x="5227" y="98"/>
                  </a:lnTo>
                  <a:lnTo>
                    <a:pt x="4885" y="49"/>
                  </a:lnTo>
                  <a:lnTo>
                    <a:pt x="454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25" name="Shape 625"/>
            <p:cNvSpPr/>
            <p:nvPr/>
          </p:nvSpPr>
          <p:spPr>
            <a:xfrm>
              <a:off x="2146775" y="995225"/>
              <a:ext cx="208225" cy="332175"/>
            </a:xfrm>
            <a:custGeom>
              <a:avLst/>
              <a:gdLst/>
              <a:ahLst/>
              <a:cxnLst/>
              <a:rect l="0" t="0" r="0" b="0"/>
              <a:pathLst>
                <a:path w="8329" h="13287" extrusionOk="0">
                  <a:moveTo>
                    <a:pt x="3786" y="1"/>
                  </a:moveTo>
                  <a:lnTo>
                    <a:pt x="3444" y="49"/>
                  </a:lnTo>
                  <a:lnTo>
                    <a:pt x="3102" y="98"/>
                  </a:lnTo>
                  <a:lnTo>
                    <a:pt x="2784" y="172"/>
                  </a:lnTo>
                  <a:lnTo>
                    <a:pt x="2491" y="269"/>
                  </a:lnTo>
                  <a:lnTo>
                    <a:pt x="2198" y="367"/>
                  </a:lnTo>
                  <a:lnTo>
                    <a:pt x="1954" y="489"/>
                  </a:lnTo>
                  <a:lnTo>
                    <a:pt x="1685" y="611"/>
                  </a:lnTo>
                  <a:lnTo>
                    <a:pt x="1246" y="904"/>
                  </a:lnTo>
                  <a:lnTo>
                    <a:pt x="879" y="1173"/>
                  </a:lnTo>
                  <a:lnTo>
                    <a:pt x="562" y="1442"/>
                  </a:lnTo>
                  <a:lnTo>
                    <a:pt x="293" y="1686"/>
                  </a:lnTo>
                  <a:lnTo>
                    <a:pt x="171" y="1808"/>
                  </a:lnTo>
                  <a:lnTo>
                    <a:pt x="98" y="1881"/>
                  </a:lnTo>
                  <a:lnTo>
                    <a:pt x="49" y="1979"/>
                  </a:lnTo>
                  <a:lnTo>
                    <a:pt x="0" y="2101"/>
                  </a:lnTo>
                  <a:lnTo>
                    <a:pt x="0" y="2199"/>
                  </a:lnTo>
                  <a:lnTo>
                    <a:pt x="0" y="13287"/>
                  </a:lnTo>
                  <a:lnTo>
                    <a:pt x="244" y="13067"/>
                  </a:lnTo>
                  <a:lnTo>
                    <a:pt x="537" y="12798"/>
                  </a:lnTo>
                  <a:lnTo>
                    <a:pt x="904" y="12530"/>
                  </a:lnTo>
                  <a:lnTo>
                    <a:pt x="1124" y="12383"/>
                  </a:lnTo>
                  <a:lnTo>
                    <a:pt x="1343" y="12261"/>
                  </a:lnTo>
                  <a:lnTo>
                    <a:pt x="1612" y="12139"/>
                  </a:lnTo>
                  <a:lnTo>
                    <a:pt x="1881" y="12017"/>
                  </a:lnTo>
                  <a:lnTo>
                    <a:pt x="2198" y="11919"/>
                  </a:lnTo>
                  <a:lnTo>
                    <a:pt x="2540" y="11821"/>
                  </a:lnTo>
                  <a:lnTo>
                    <a:pt x="2907" y="11748"/>
                  </a:lnTo>
                  <a:lnTo>
                    <a:pt x="3297" y="11675"/>
                  </a:lnTo>
                  <a:lnTo>
                    <a:pt x="3712" y="11650"/>
                  </a:lnTo>
                  <a:lnTo>
                    <a:pt x="4152" y="11626"/>
                  </a:lnTo>
                  <a:lnTo>
                    <a:pt x="4738" y="11650"/>
                  </a:lnTo>
                  <a:lnTo>
                    <a:pt x="5300" y="11699"/>
                  </a:lnTo>
                  <a:lnTo>
                    <a:pt x="5788" y="11748"/>
                  </a:lnTo>
                  <a:lnTo>
                    <a:pt x="6252" y="11821"/>
                  </a:lnTo>
                  <a:lnTo>
                    <a:pt x="6668" y="11919"/>
                  </a:lnTo>
                  <a:lnTo>
                    <a:pt x="7034" y="11992"/>
                  </a:lnTo>
                  <a:lnTo>
                    <a:pt x="7596" y="12163"/>
                  </a:lnTo>
                  <a:lnTo>
                    <a:pt x="7767" y="12188"/>
                  </a:lnTo>
                  <a:lnTo>
                    <a:pt x="7938" y="12163"/>
                  </a:lnTo>
                  <a:lnTo>
                    <a:pt x="8084" y="12090"/>
                  </a:lnTo>
                  <a:lnTo>
                    <a:pt x="8182" y="11992"/>
                  </a:lnTo>
                  <a:lnTo>
                    <a:pt x="8255" y="11895"/>
                  </a:lnTo>
                  <a:lnTo>
                    <a:pt x="8304" y="11773"/>
                  </a:lnTo>
                  <a:lnTo>
                    <a:pt x="8328" y="11626"/>
                  </a:lnTo>
                  <a:lnTo>
                    <a:pt x="8328" y="1661"/>
                  </a:lnTo>
                  <a:lnTo>
                    <a:pt x="8304" y="1539"/>
                  </a:lnTo>
                  <a:lnTo>
                    <a:pt x="8280" y="1442"/>
                  </a:lnTo>
                  <a:lnTo>
                    <a:pt x="8206" y="1319"/>
                  </a:lnTo>
                  <a:lnTo>
                    <a:pt x="8133" y="1246"/>
                  </a:lnTo>
                  <a:lnTo>
                    <a:pt x="7987" y="1124"/>
                  </a:lnTo>
                  <a:lnTo>
                    <a:pt x="7816" y="978"/>
                  </a:lnTo>
                  <a:lnTo>
                    <a:pt x="7400" y="758"/>
                  </a:lnTo>
                  <a:lnTo>
                    <a:pt x="6936" y="538"/>
                  </a:lnTo>
                  <a:lnTo>
                    <a:pt x="6423" y="343"/>
                  </a:lnTo>
                  <a:lnTo>
                    <a:pt x="5862" y="196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626" name="Shape 626"/>
          <p:cNvSpPr/>
          <p:nvPr/>
        </p:nvSpPr>
        <p:spPr>
          <a:xfrm>
            <a:off x="2346807" y="1310264"/>
            <a:ext cx="288705" cy="287017"/>
          </a:xfrm>
          <a:custGeom>
            <a:avLst/>
            <a:gdLst/>
            <a:ahLst/>
            <a:cxnLst/>
            <a:rect l="0" t="0" r="0" b="0"/>
            <a:pathLst>
              <a:path w="16756" h="16658" extrusionOk="0">
                <a:moveTo>
                  <a:pt x="13287" y="2565"/>
                </a:moveTo>
                <a:lnTo>
                  <a:pt x="13482" y="2590"/>
                </a:lnTo>
                <a:lnTo>
                  <a:pt x="13653" y="2663"/>
                </a:lnTo>
                <a:lnTo>
                  <a:pt x="13800" y="2736"/>
                </a:lnTo>
                <a:lnTo>
                  <a:pt x="13922" y="2858"/>
                </a:lnTo>
                <a:lnTo>
                  <a:pt x="14069" y="3005"/>
                </a:lnTo>
                <a:lnTo>
                  <a:pt x="14142" y="3176"/>
                </a:lnTo>
                <a:lnTo>
                  <a:pt x="14191" y="3371"/>
                </a:lnTo>
                <a:lnTo>
                  <a:pt x="14215" y="3567"/>
                </a:lnTo>
                <a:lnTo>
                  <a:pt x="14191" y="3738"/>
                </a:lnTo>
                <a:lnTo>
                  <a:pt x="14142" y="3884"/>
                </a:lnTo>
                <a:lnTo>
                  <a:pt x="14069" y="4055"/>
                </a:lnTo>
                <a:lnTo>
                  <a:pt x="13922" y="4202"/>
                </a:lnTo>
                <a:lnTo>
                  <a:pt x="13800" y="4348"/>
                </a:lnTo>
                <a:lnTo>
                  <a:pt x="13653" y="4446"/>
                </a:lnTo>
                <a:lnTo>
                  <a:pt x="13482" y="4495"/>
                </a:lnTo>
                <a:lnTo>
                  <a:pt x="13067" y="4495"/>
                </a:lnTo>
                <a:lnTo>
                  <a:pt x="12896" y="4446"/>
                </a:lnTo>
                <a:lnTo>
                  <a:pt x="12725" y="4348"/>
                </a:lnTo>
                <a:lnTo>
                  <a:pt x="12554" y="4202"/>
                </a:lnTo>
                <a:lnTo>
                  <a:pt x="12481" y="4055"/>
                </a:lnTo>
                <a:lnTo>
                  <a:pt x="12408" y="3884"/>
                </a:lnTo>
                <a:lnTo>
                  <a:pt x="12359" y="3738"/>
                </a:lnTo>
                <a:lnTo>
                  <a:pt x="12359" y="3567"/>
                </a:lnTo>
                <a:lnTo>
                  <a:pt x="12359" y="3371"/>
                </a:lnTo>
                <a:lnTo>
                  <a:pt x="12408" y="3176"/>
                </a:lnTo>
                <a:lnTo>
                  <a:pt x="12481" y="3005"/>
                </a:lnTo>
                <a:lnTo>
                  <a:pt x="12554" y="2858"/>
                </a:lnTo>
                <a:lnTo>
                  <a:pt x="12725" y="2736"/>
                </a:lnTo>
                <a:lnTo>
                  <a:pt x="12896" y="2663"/>
                </a:lnTo>
                <a:lnTo>
                  <a:pt x="13067" y="2590"/>
                </a:lnTo>
                <a:lnTo>
                  <a:pt x="13287" y="2565"/>
                </a:lnTo>
                <a:close/>
                <a:moveTo>
                  <a:pt x="10845" y="1"/>
                </a:moveTo>
                <a:lnTo>
                  <a:pt x="10527" y="25"/>
                </a:lnTo>
                <a:lnTo>
                  <a:pt x="10210" y="74"/>
                </a:lnTo>
                <a:lnTo>
                  <a:pt x="9868" y="172"/>
                </a:lnTo>
                <a:lnTo>
                  <a:pt x="9477" y="318"/>
                </a:lnTo>
                <a:lnTo>
                  <a:pt x="9184" y="489"/>
                </a:lnTo>
                <a:lnTo>
                  <a:pt x="8891" y="660"/>
                </a:lnTo>
                <a:lnTo>
                  <a:pt x="8622" y="831"/>
                </a:lnTo>
                <a:lnTo>
                  <a:pt x="8525" y="953"/>
                </a:lnTo>
                <a:lnTo>
                  <a:pt x="8427" y="1051"/>
                </a:lnTo>
                <a:lnTo>
                  <a:pt x="416" y="8866"/>
                </a:lnTo>
                <a:lnTo>
                  <a:pt x="270" y="9086"/>
                </a:lnTo>
                <a:lnTo>
                  <a:pt x="123" y="9355"/>
                </a:lnTo>
                <a:lnTo>
                  <a:pt x="25" y="9624"/>
                </a:lnTo>
                <a:lnTo>
                  <a:pt x="1" y="9746"/>
                </a:lnTo>
                <a:lnTo>
                  <a:pt x="1" y="9917"/>
                </a:lnTo>
                <a:lnTo>
                  <a:pt x="1" y="10039"/>
                </a:lnTo>
                <a:lnTo>
                  <a:pt x="25" y="10136"/>
                </a:lnTo>
                <a:lnTo>
                  <a:pt x="123" y="10381"/>
                </a:lnTo>
                <a:lnTo>
                  <a:pt x="270" y="10625"/>
                </a:lnTo>
                <a:lnTo>
                  <a:pt x="416" y="10869"/>
                </a:lnTo>
                <a:lnTo>
                  <a:pt x="5911" y="16242"/>
                </a:lnTo>
                <a:lnTo>
                  <a:pt x="6009" y="16340"/>
                </a:lnTo>
                <a:lnTo>
                  <a:pt x="6131" y="16438"/>
                </a:lnTo>
                <a:lnTo>
                  <a:pt x="6253" y="16511"/>
                </a:lnTo>
                <a:lnTo>
                  <a:pt x="6400" y="16560"/>
                </a:lnTo>
                <a:lnTo>
                  <a:pt x="6522" y="16609"/>
                </a:lnTo>
                <a:lnTo>
                  <a:pt x="6668" y="16633"/>
                </a:lnTo>
                <a:lnTo>
                  <a:pt x="6961" y="16657"/>
                </a:lnTo>
                <a:lnTo>
                  <a:pt x="7206" y="16633"/>
                </a:lnTo>
                <a:lnTo>
                  <a:pt x="7474" y="16560"/>
                </a:lnTo>
                <a:lnTo>
                  <a:pt x="7596" y="16511"/>
                </a:lnTo>
                <a:lnTo>
                  <a:pt x="7719" y="16438"/>
                </a:lnTo>
                <a:lnTo>
                  <a:pt x="7816" y="16340"/>
                </a:lnTo>
                <a:lnTo>
                  <a:pt x="7914" y="16242"/>
                </a:lnTo>
                <a:lnTo>
                  <a:pt x="15803" y="8427"/>
                </a:lnTo>
                <a:lnTo>
                  <a:pt x="15974" y="8183"/>
                </a:lnTo>
                <a:lnTo>
                  <a:pt x="16169" y="7938"/>
                </a:lnTo>
                <a:lnTo>
                  <a:pt x="16242" y="7792"/>
                </a:lnTo>
                <a:lnTo>
                  <a:pt x="16340" y="7645"/>
                </a:lnTo>
                <a:lnTo>
                  <a:pt x="16389" y="7474"/>
                </a:lnTo>
                <a:lnTo>
                  <a:pt x="16438" y="7279"/>
                </a:lnTo>
                <a:lnTo>
                  <a:pt x="16584" y="6961"/>
                </a:lnTo>
                <a:lnTo>
                  <a:pt x="16682" y="6644"/>
                </a:lnTo>
                <a:lnTo>
                  <a:pt x="16731" y="6326"/>
                </a:lnTo>
                <a:lnTo>
                  <a:pt x="16755" y="6009"/>
                </a:lnTo>
                <a:lnTo>
                  <a:pt x="16755" y="1491"/>
                </a:lnTo>
                <a:lnTo>
                  <a:pt x="16731" y="1173"/>
                </a:lnTo>
                <a:lnTo>
                  <a:pt x="16706" y="1051"/>
                </a:lnTo>
                <a:lnTo>
                  <a:pt x="16657" y="905"/>
                </a:lnTo>
                <a:lnTo>
                  <a:pt x="16609" y="782"/>
                </a:lnTo>
                <a:lnTo>
                  <a:pt x="16535" y="660"/>
                </a:lnTo>
                <a:lnTo>
                  <a:pt x="16438" y="538"/>
                </a:lnTo>
                <a:lnTo>
                  <a:pt x="16340" y="416"/>
                </a:lnTo>
                <a:lnTo>
                  <a:pt x="16144" y="270"/>
                </a:lnTo>
                <a:lnTo>
                  <a:pt x="15900" y="123"/>
                </a:lnTo>
                <a:lnTo>
                  <a:pt x="15632" y="50"/>
                </a:lnTo>
                <a:lnTo>
                  <a:pt x="1550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27" name="Shape 627"/>
          <p:cNvSpPr/>
          <p:nvPr/>
        </p:nvSpPr>
        <p:spPr>
          <a:xfrm>
            <a:off x="2811827" y="1324583"/>
            <a:ext cx="287844" cy="258398"/>
          </a:xfrm>
          <a:custGeom>
            <a:avLst/>
            <a:gdLst/>
            <a:ahLst/>
            <a:cxnLst/>
            <a:rect l="0" t="0" r="0" b="0"/>
            <a:pathLst>
              <a:path w="16706" h="14997" extrusionOk="0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28" name="Shape 628"/>
          <p:cNvSpPr/>
          <p:nvPr/>
        </p:nvSpPr>
        <p:spPr>
          <a:xfrm>
            <a:off x="3280620" y="1326685"/>
            <a:ext cx="279436" cy="254176"/>
          </a:xfrm>
          <a:custGeom>
            <a:avLst/>
            <a:gdLst/>
            <a:ahLst/>
            <a:cxnLst/>
            <a:rect l="0" t="0" r="0" b="0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29" name="Shape 629"/>
          <p:cNvSpPr/>
          <p:nvPr/>
        </p:nvSpPr>
        <p:spPr>
          <a:xfrm>
            <a:off x="3754462" y="1329201"/>
            <a:ext cx="260931" cy="249145"/>
          </a:xfrm>
          <a:custGeom>
            <a:avLst/>
            <a:gdLst/>
            <a:ahLst/>
            <a:cxnLst/>
            <a:rect l="0" t="0" r="0" b="0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630" name="Shape 630"/>
          <p:cNvGrpSpPr/>
          <p:nvPr/>
        </p:nvGrpSpPr>
        <p:grpSpPr>
          <a:xfrm>
            <a:off x="4205464" y="1312362"/>
            <a:ext cx="287844" cy="288257"/>
            <a:chOff x="5302225" y="968375"/>
            <a:chExt cx="417650" cy="418250"/>
          </a:xfrm>
        </p:grpSpPr>
        <p:sp>
          <p:nvSpPr>
            <p:cNvPr id="631" name="Shape 631"/>
            <p:cNvSpPr/>
            <p:nvPr/>
          </p:nvSpPr>
          <p:spPr>
            <a:xfrm>
              <a:off x="5333350" y="991575"/>
              <a:ext cx="152075" cy="155100"/>
            </a:xfrm>
            <a:custGeom>
              <a:avLst/>
              <a:gdLst/>
              <a:ahLst/>
              <a:cxnLst/>
              <a:rect l="0" t="0" r="0" b="0"/>
              <a:pathLst>
                <a:path w="6083" h="6204" extrusionOk="0">
                  <a:moveTo>
                    <a:pt x="2541" y="0"/>
                  </a:moveTo>
                  <a:lnTo>
                    <a:pt x="2468" y="25"/>
                  </a:lnTo>
                  <a:lnTo>
                    <a:pt x="2443" y="147"/>
                  </a:lnTo>
                  <a:lnTo>
                    <a:pt x="2101" y="1807"/>
                  </a:lnTo>
                  <a:lnTo>
                    <a:pt x="2052" y="1930"/>
                  </a:lnTo>
                  <a:lnTo>
                    <a:pt x="1979" y="2052"/>
                  </a:lnTo>
                  <a:lnTo>
                    <a:pt x="1857" y="2174"/>
                  </a:lnTo>
                  <a:lnTo>
                    <a:pt x="1735" y="2223"/>
                  </a:lnTo>
                  <a:lnTo>
                    <a:pt x="123" y="2760"/>
                  </a:lnTo>
                  <a:lnTo>
                    <a:pt x="25" y="2833"/>
                  </a:lnTo>
                  <a:lnTo>
                    <a:pt x="1" y="2882"/>
                  </a:lnTo>
                  <a:lnTo>
                    <a:pt x="25" y="2955"/>
                  </a:lnTo>
                  <a:lnTo>
                    <a:pt x="99" y="3029"/>
                  </a:lnTo>
                  <a:lnTo>
                    <a:pt x="1588" y="3859"/>
                  </a:lnTo>
                  <a:lnTo>
                    <a:pt x="1711" y="3932"/>
                  </a:lnTo>
                  <a:lnTo>
                    <a:pt x="1808" y="4054"/>
                  </a:lnTo>
                  <a:lnTo>
                    <a:pt x="1857" y="4201"/>
                  </a:lnTo>
                  <a:lnTo>
                    <a:pt x="1882" y="4323"/>
                  </a:lnTo>
                  <a:lnTo>
                    <a:pt x="1906" y="6033"/>
                  </a:lnTo>
                  <a:lnTo>
                    <a:pt x="1930" y="6130"/>
                  </a:lnTo>
                  <a:lnTo>
                    <a:pt x="1979" y="6204"/>
                  </a:lnTo>
                  <a:lnTo>
                    <a:pt x="2052" y="6204"/>
                  </a:lnTo>
                  <a:lnTo>
                    <a:pt x="2126" y="6130"/>
                  </a:lnTo>
                  <a:lnTo>
                    <a:pt x="3371" y="4982"/>
                  </a:lnTo>
                  <a:lnTo>
                    <a:pt x="3493" y="4885"/>
                  </a:lnTo>
                  <a:lnTo>
                    <a:pt x="3640" y="4836"/>
                  </a:lnTo>
                  <a:lnTo>
                    <a:pt x="3787" y="4836"/>
                  </a:lnTo>
                  <a:lnTo>
                    <a:pt x="3933" y="4860"/>
                  </a:lnTo>
                  <a:lnTo>
                    <a:pt x="5545" y="5349"/>
                  </a:lnTo>
                  <a:lnTo>
                    <a:pt x="5667" y="5373"/>
                  </a:lnTo>
                  <a:lnTo>
                    <a:pt x="5716" y="5349"/>
                  </a:lnTo>
                  <a:lnTo>
                    <a:pt x="5740" y="5275"/>
                  </a:lnTo>
                  <a:lnTo>
                    <a:pt x="5716" y="5178"/>
                  </a:lnTo>
                  <a:lnTo>
                    <a:pt x="5008" y="3615"/>
                  </a:lnTo>
                  <a:lnTo>
                    <a:pt x="4959" y="3493"/>
                  </a:lnTo>
                  <a:lnTo>
                    <a:pt x="4959" y="3346"/>
                  </a:lnTo>
                  <a:lnTo>
                    <a:pt x="4983" y="3200"/>
                  </a:lnTo>
                  <a:lnTo>
                    <a:pt x="5057" y="3077"/>
                  </a:lnTo>
                  <a:lnTo>
                    <a:pt x="6033" y="1685"/>
                  </a:lnTo>
                  <a:lnTo>
                    <a:pt x="6082" y="1588"/>
                  </a:lnTo>
                  <a:lnTo>
                    <a:pt x="6082" y="1514"/>
                  </a:lnTo>
                  <a:lnTo>
                    <a:pt x="6009" y="1465"/>
                  </a:lnTo>
                  <a:lnTo>
                    <a:pt x="5911" y="1465"/>
                  </a:lnTo>
                  <a:lnTo>
                    <a:pt x="4202" y="1661"/>
                  </a:lnTo>
                  <a:lnTo>
                    <a:pt x="4080" y="1661"/>
                  </a:lnTo>
                  <a:lnTo>
                    <a:pt x="3933" y="1612"/>
                  </a:lnTo>
                  <a:lnTo>
                    <a:pt x="3811" y="1539"/>
                  </a:lnTo>
                  <a:lnTo>
                    <a:pt x="3713" y="1441"/>
                  </a:lnTo>
                  <a:lnTo>
                    <a:pt x="2687" y="73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32" name="Shape 632"/>
            <p:cNvSpPr/>
            <p:nvPr/>
          </p:nvSpPr>
          <p:spPr>
            <a:xfrm>
              <a:off x="5302225" y="968375"/>
              <a:ext cx="417650" cy="418250"/>
            </a:xfrm>
            <a:custGeom>
              <a:avLst/>
              <a:gdLst/>
              <a:ahLst/>
              <a:cxnLst/>
              <a:rect l="0" t="0" r="0" b="0"/>
              <a:pathLst>
                <a:path w="16706" h="16730" extrusionOk="0">
                  <a:moveTo>
                    <a:pt x="10331" y="0"/>
                  </a:moveTo>
                  <a:lnTo>
                    <a:pt x="10747" y="513"/>
                  </a:lnTo>
                  <a:lnTo>
                    <a:pt x="10942" y="782"/>
                  </a:lnTo>
                  <a:lnTo>
                    <a:pt x="11137" y="1050"/>
                  </a:lnTo>
                  <a:lnTo>
                    <a:pt x="11284" y="1343"/>
                  </a:lnTo>
                  <a:lnTo>
                    <a:pt x="11455" y="1636"/>
                  </a:lnTo>
                  <a:lnTo>
                    <a:pt x="11577" y="1929"/>
                  </a:lnTo>
                  <a:lnTo>
                    <a:pt x="11723" y="2223"/>
                  </a:lnTo>
                  <a:lnTo>
                    <a:pt x="11821" y="2540"/>
                  </a:lnTo>
                  <a:lnTo>
                    <a:pt x="11919" y="2858"/>
                  </a:lnTo>
                  <a:lnTo>
                    <a:pt x="12017" y="3199"/>
                  </a:lnTo>
                  <a:lnTo>
                    <a:pt x="12090" y="3517"/>
                  </a:lnTo>
                  <a:lnTo>
                    <a:pt x="12139" y="3859"/>
                  </a:lnTo>
                  <a:lnTo>
                    <a:pt x="12187" y="4201"/>
                  </a:lnTo>
                  <a:lnTo>
                    <a:pt x="12212" y="4543"/>
                  </a:lnTo>
                  <a:lnTo>
                    <a:pt x="12212" y="4909"/>
                  </a:lnTo>
                  <a:lnTo>
                    <a:pt x="12212" y="5275"/>
                  </a:lnTo>
                  <a:lnTo>
                    <a:pt x="12187" y="5642"/>
                  </a:lnTo>
                  <a:lnTo>
                    <a:pt x="12139" y="6008"/>
                  </a:lnTo>
                  <a:lnTo>
                    <a:pt x="12065" y="6374"/>
                  </a:lnTo>
                  <a:lnTo>
                    <a:pt x="11992" y="6741"/>
                  </a:lnTo>
                  <a:lnTo>
                    <a:pt x="11894" y="7083"/>
                  </a:lnTo>
                  <a:lnTo>
                    <a:pt x="11772" y="7425"/>
                  </a:lnTo>
                  <a:lnTo>
                    <a:pt x="11650" y="7742"/>
                  </a:lnTo>
                  <a:lnTo>
                    <a:pt x="11504" y="8084"/>
                  </a:lnTo>
                  <a:lnTo>
                    <a:pt x="11333" y="8402"/>
                  </a:lnTo>
                  <a:lnTo>
                    <a:pt x="11162" y="8695"/>
                  </a:lnTo>
                  <a:lnTo>
                    <a:pt x="10966" y="8988"/>
                  </a:lnTo>
                  <a:lnTo>
                    <a:pt x="10771" y="9281"/>
                  </a:lnTo>
                  <a:lnTo>
                    <a:pt x="10551" y="9549"/>
                  </a:lnTo>
                  <a:lnTo>
                    <a:pt x="10307" y="9818"/>
                  </a:lnTo>
                  <a:lnTo>
                    <a:pt x="10063" y="10087"/>
                  </a:lnTo>
                  <a:lnTo>
                    <a:pt x="9818" y="10331"/>
                  </a:lnTo>
                  <a:lnTo>
                    <a:pt x="9550" y="10551"/>
                  </a:lnTo>
                  <a:lnTo>
                    <a:pt x="9281" y="10771"/>
                  </a:lnTo>
                  <a:lnTo>
                    <a:pt x="8988" y="10966"/>
                  </a:lnTo>
                  <a:lnTo>
                    <a:pt x="8695" y="11161"/>
                  </a:lnTo>
                  <a:lnTo>
                    <a:pt x="8377" y="11332"/>
                  </a:lnTo>
                  <a:lnTo>
                    <a:pt x="8060" y="11503"/>
                  </a:lnTo>
                  <a:lnTo>
                    <a:pt x="7742" y="11650"/>
                  </a:lnTo>
                  <a:lnTo>
                    <a:pt x="7401" y="11772"/>
                  </a:lnTo>
                  <a:lnTo>
                    <a:pt x="7059" y="11894"/>
                  </a:lnTo>
                  <a:lnTo>
                    <a:pt x="6717" y="11992"/>
                  </a:lnTo>
                  <a:lnTo>
                    <a:pt x="6375" y="12065"/>
                  </a:lnTo>
                  <a:lnTo>
                    <a:pt x="6008" y="12138"/>
                  </a:lnTo>
                  <a:lnTo>
                    <a:pt x="5642" y="12187"/>
                  </a:lnTo>
                  <a:lnTo>
                    <a:pt x="5276" y="12212"/>
                  </a:lnTo>
                  <a:lnTo>
                    <a:pt x="4885" y="12236"/>
                  </a:lnTo>
                  <a:lnTo>
                    <a:pt x="4543" y="12212"/>
                  </a:lnTo>
                  <a:lnTo>
                    <a:pt x="4201" y="12187"/>
                  </a:lnTo>
                  <a:lnTo>
                    <a:pt x="3859" y="12163"/>
                  </a:lnTo>
                  <a:lnTo>
                    <a:pt x="3517" y="12089"/>
                  </a:lnTo>
                  <a:lnTo>
                    <a:pt x="3175" y="12016"/>
                  </a:lnTo>
                  <a:lnTo>
                    <a:pt x="2858" y="11943"/>
                  </a:lnTo>
                  <a:lnTo>
                    <a:pt x="2540" y="11845"/>
                  </a:lnTo>
                  <a:lnTo>
                    <a:pt x="2223" y="11723"/>
                  </a:lnTo>
                  <a:lnTo>
                    <a:pt x="1905" y="11601"/>
                  </a:lnTo>
                  <a:lnTo>
                    <a:pt x="1612" y="11454"/>
                  </a:lnTo>
                  <a:lnTo>
                    <a:pt x="1319" y="11308"/>
                  </a:lnTo>
                  <a:lnTo>
                    <a:pt x="1051" y="11137"/>
                  </a:lnTo>
                  <a:lnTo>
                    <a:pt x="757" y="10966"/>
                  </a:lnTo>
                  <a:lnTo>
                    <a:pt x="489" y="10771"/>
                  </a:lnTo>
                  <a:lnTo>
                    <a:pt x="0" y="10355"/>
                  </a:lnTo>
                  <a:lnTo>
                    <a:pt x="98" y="10697"/>
                  </a:lnTo>
                  <a:lnTo>
                    <a:pt x="196" y="11015"/>
                  </a:lnTo>
                  <a:lnTo>
                    <a:pt x="464" y="11674"/>
                  </a:lnTo>
                  <a:lnTo>
                    <a:pt x="757" y="12309"/>
                  </a:lnTo>
                  <a:lnTo>
                    <a:pt x="1124" y="12895"/>
                  </a:lnTo>
                  <a:lnTo>
                    <a:pt x="1515" y="13457"/>
                  </a:lnTo>
                  <a:lnTo>
                    <a:pt x="1979" y="13970"/>
                  </a:lnTo>
                  <a:lnTo>
                    <a:pt x="2443" y="14458"/>
                  </a:lnTo>
                  <a:lnTo>
                    <a:pt x="2980" y="14898"/>
                  </a:lnTo>
                  <a:lnTo>
                    <a:pt x="3542" y="15313"/>
                  </a:lnTo>
                  <a:lnTo>
                    <a:pt x="4128" y="15680"/>
                  </a:lnTo>
                  <a:lnTo>
                    <a:pt x="4738" y="15973"/>
                  </a:lnTo>
                  <a:lnTo>
                    <a:pt x="5398" y="16241"/>
                  </a:lnTo>
                  <a:lnTo>
                    <a:pt x="5740" y="16339"/>
                  </a:lnTo>
                  <a:lnTo>
                    <a:pt x="6082" y="16437"/>
                  </a:lnTo>
                  <a:lnTo>
                    <a:pt x="6424" y="16534"/>
                  </a:lnTo>
                  <a:lnTo>
                    <a:pt x="6766" y="16608"/>
                  </a:lnTo>
                  <a:lnTo>
                    <a:pt x="7132" y="16657"/>
                  </a:lnTo>
                  <a:lnTo>
                    <a:pt x="7474" y="16681"/>
                  </a:lnTo>
                  <a:lnTo>
                    <a:pt x="7840" y="16705"/>
                  </a:lnTo>
                  <a:lnTo>
                    <a:pt x="8231" y="16730"/>
                  </a:lnTo>
                  <a:lnTo>
                    <a:pt x="8646" y="16705"/>
                  </a:lnTo>
                  <a:lnTo>
                    <a:pt x="9086" y="16681"/>
                  </a:lnTo>
                  <a:lnTo>
                    <a:pt x="9501" y="16632"/>
                  </a:lnTo>
                  <a:lnTo>
                    <a:pt x="9941" y="16559"/>
                  </a:lnTo>
                  <a:lnTo>
                    <a:pt x="10331" y="16461"/>
                  </a:lnTo>
                  <a:lnTo>
                    <a:pt x="10747" y="16339"/>
                  </a:lnTo>
                  <a:lnTo>
                    <a:pt x="11137" y="16217"/>
                  </a:lnTo>
                  <a:lnTo>
                    <a:pt x="11528" y="16046"/>
                  </a:lnTo>
                  <a:lnTo>
                    <a:pt x="11894" y="15875"/>
                  </a:lnTo>
                  <a:lnTo>
                    <a:pt x="12261" y="15704"/>
                  </a:lnTo>
                  <a:lnTo>
                    <a:pt x="12627" y="15484"/>
                  </a:lnTo>
                  <a:lnTo>
                    <a:pt x="12969" y="15264"/>
                  </a:lnTo>
                  <a:lnTo>
                    <a:pt x="13311" y="15045"/>
                  </a:lnTo>
                  <a:lnTo>
                    <a:pt x="13628" y="14776"/>
                  </a:lnTo>
                  <a:lnTo>
                    <a:pt x="13922" y="14507"/>
                  </a:lnTo>
                  <a:lnTo>
                    <a:pt x="14215" y="14239"/>
                  </a:lnTo>
                  <a:lnTo>
                    <a:pt x="14508" y="13946"/>
                  </a:lnTo>
                  <a:lnTo>
                    <a:pt x="14776" y="13628"/>
                  </a:lnTo>
                  <a:lnTo>
                    <a:pt x="15021" y="13311"/>
                  </a:lnTo>
                  <a:lnTo>
                    <a:pt x="15265" y="12969"/>
                  </a:lnTo>
                  <a:lnTo>
                    <a:pt x="15485" y="12627"/>
                  </a:lnTo>
                  <a:lnTo>
                    <a:pt x="15680" y="12285"/>
                  </a:lnTo>
                  <a:lnTo>
                    <a:pt x="15875" y="11918"/>
                  </a:lnTo>
                  <a:lnTo>
                    <a:pt x="16046" y="11528"/>
                  </a:lnTo>
                  <a:lnTo>
                    <a:pt x="16193" y="11161"/>
                  </a:lnTo>
                  <a:lnTo>
                    <a:pt x="16339" y="10746"/>
                  </a:lnTo>
                  <a:lnTo>
                    <a:pt x="16437" y="10355"/>
                  </a:lnTo>
                  <a:lnTo>
                    <a:pt x="16535" y="9940"/>
                  </a:lnTo>
                  <a:lnTo>
                    <a:pt x="16608" y="9525"/>
                  </a:lnTo>
                  <a:lnTo>
                    <a:pt x="16657" y="9085"/>
                  </a:lnTo>
                  <a:lnTo>
                    <a:pt x="16706" y="8670"/>
                  </a:lnTo>
                  <a:lnTo>
                    <a:pt x="16706" y="8231"/>
                  </a:lnTo>
                  <a:lnTo>
                    <a:pt x="16706" y="7864"/>
                  </a:lnTo>
                  <a:lnTo>
                    <a:pt x="16681" y="7498"/>
                  </a:lnTo>
                  <a:lnTo>
                    <a:pt x="16632" y="7132"/>
                  </a:lnTo>
                  <a:lnTo>
                    <a:pt x="16584" y="6790"/>
                  </a:lnTo>
                  <a:lnTo>
                    <a:pt x="16510" y="6423"/>
                  </a:lnTo>
                  <a:lnTo>
                    <a:pt x="16437" y="6081"/>
                  </a:lnTo>
                  <a:lnTo>
                    <a:pt x="16339" y="5739"/>
                  </a:lnTo>
                  <a:lnTo>
                    <a:pt x="16242" y="5398"/>
                  </a:lnTo>
                  <a:lnTo>
                    <a:pt x="15973" y="4763"/>
                  </a:lnTo>
                  <a:lnTo>
                    <a:pt x="15656" y="4128"/>
                  </a:lnTo>
                  <a:lnTo>
                    <a:pt x="15314" y="3541"/>
                  </a:lnTo>
                  <a:lnTo>
                    <a:pt x="14898" y="2980"/>
                  </a:lnTo>
                  <a:lnTo>
                    <a:pt x="14459" y="2467"/>
                  </a:lnTo>
                  <a:lnTo>
                    <a:pt x="13970" y="1978"/>
                  </a:lnTo>
                  <a:lnTo>
                    <a:pt x="13433" y="1539"/>
                  </a:lnTo>
                  <a:lnTo>
                    <a:pt x="12871" y="1123"/>
                  </a:lnTo>
                  <a:lnTo>
                    <a:pt x="12285" y="782"/>
                  </a:lnTo>
                  <a:lnTo>
                    <a:pt x="11675" y="464"/>
                  </a:lnTo>
                  <a:lnTo>
                    <a:pt x="11015" y="220"/>
                  </a:lnTo>
                  <a:lnTo>
                    <a:pt x="10673" y="98"/>
                  </a:lnTo>
                  <a:lnTo>
                    <a:pt x="103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633" name="Shape 633"/>
          <p:cNvGrpSpPr/>
          <p:nvPr/>
        </p:nvGrpSpPr>
        <p:grpSpPr>
          <a:xfrm>
            <a:off x="4635525" y="1279952"/>
            <a:ext cx="356867" cy="347598"/>
            <a:chOff x="5926225" y="921350"/>
            <a:chExt cx="517800" cy="504350"/>
          </a:xfrm>
        </p:grpSpPr>
        <p:sp>
          <p:nvSpPr>
            <p:cNvPr id="634" name="Shape 634"/>
            <p:cNvSpPr/>
            <p:nvPr/>
          </p:nvSpPr>
          <p:spPr>
            <a:xfrm>
              <a:off x="5926225" y="921350"/>
              <a:ext cx="517800" cy="504350"/>
            </a:xfrm>
            <a:custGeom>
              <a:avLst/>
              <a:gdLst/>
              <a:ahLst/>
              <a:cxnLst/>
              <a:rect l="0" t="0" r="0" b="0"/>
              <a:pathLst>
                <a:path w="20712" h="20174" extrusionOk="0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35" name="Shape 635"/>
            <p:cNvSpPr/>
            <p:nvPr/>
          </p:nvSpPr>
          <p:spPr>
            <a:xfrm>
              <a:off x="6016600" y="1005000"/>
              <a:ext cx="337050" cy="337050"/>
            </a:xfrm>
            <a:custGeom>
              <a:avLst/>
              <a:gdLst/>
              <a:ahLst/>
              <a:cxnLst/>
              <a:rect l="0" t="0" r="0" b="0"/>
              <a:pathLst>
                <a:path w="13482" h="13482" extrusionOk="0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636" name="Shape 636"/>
          <p:cNvGrpSpPr/>
          <p:nvPr/>
        </p:nvGrpSpPr>
        <p:grpSpPr>
          <a:xfrm>
            <a:off x="5111883" y="1286689"/>
            <a:ext cx="333297" cy="334141"/>
            <a:chOff x="6617400" y="931125"/>
            <a:chExt cx="483600" cy="484825"/>
          </a:xfrm>
        </p:grpSpPr>
        <p:sp>
          <p:nvSpPr>
            <p:cNvPr id="637" name="Shape 637"/>
            <p:cNvSpPr/>
            <p:nvPr/>
          </p:nvSpPr>
          <p:spPr>
            <a:xfrm>
              <a:off x="6843925" y="1183900"/>
              <a:ext cx="121525" cy="232050"/>
            </a:xfrm>
            <a:custGeom>
              <a:avLst/>
              <a:gdLst/>
              <a:ahLst/>
              <a:cxnLst/>
              <a:rect l="0" t="0" r="0" b="0"/>
              <a:pathLst>
                <a:path w="4861" h="9282" extrusionOk="0">
                  <a:moveTo>
                    <a:pt x="1" y="0"/>
                  </a:moveTo>
                  <a:lnTo>
                    <a:pt x="1" y="6863"/>
                  </a:lnTo>
                  <a:lnTo>
                    <a:pt x="25" y="7107"/>
                  </a:lnTo>
                  <a:lnTo>
                    <a:pt x="49" y="7327"/>
                  </a:lnTo>
                  <a:lnTo>
                    <a:pt x="123" y="7572"/>
                  </a:lnTo>
                  <a:lnTo>
                    <a:pt x="196" y="7791"/>
                  </a:lnTo>
                  <a:lnTo>
                    <a:pt x="294" y="8011"/>
                  </a:lnTo>
                  <a:lnTo>
                    <a:pt x="416" y="8207"/>
                  </a:lnTo>
                  <a:lnTo>
                    <a:pt x="562" y="8402"/>
                  </a:lnTo>
                  <a:lnTo>
                    <a:pt x="709" y="8573"/>
                  </a:lnTo>
                  <a:lnTo>
                    <a:pt x="880" y="8719"/>
                  </a:lnTo>
                  <a:lnTo>
                    <a:pt x="1075" y="8866"/>
                  </a:lnTo>
                  <a:lnTo>
                    <a:pt x="1271" y="8988"/>
                  </a:lnTo>
                  <a:lnTo>
                    <a:pt x="1490" y="9086"/>
                  </a:lnTo>
                  <a:lnTo>
                    <a:pt x="1710" y="9159"/>
                  </a:lnTo>
                  <a:lnTo>
                    <a:pt x="1930" y="9232"/>
                  </a:lnTo>
                  <a:lnTo>
                    <a:pt x="2174" y="9257"/>
                  </a:lnTo>
                  <a:lnTo>
                    <a:pt x="2418" y="9281"/>
                  </a:lnTo>
                  <a:lnTo>
                    <a:pt x="2663" y="9257"/>
                  </a:lnTo>
                  <a:lnTo>
                    <a:pt x="2907" y="9232"/>
                  </a:lnTo>
                  <a:lnTo>
                    <a:pt x="3151" y="9159"/>
                  </a:lnTo>
                  <a:lnTo>
                    <a:pt x="3371" y="9086"/>
                  </a:lnTo>
                  <a:lnTo>
                    <a:pt x="3591" y="8988"/>
                  </a:lnTo>
                  <a:lnTo>
                    <a:pt x="3786" y="8866"/>
                  </a:lnTo>
                  <a:lnTo>
                    <a:pt x="3957" y="8719"/>
                  </a:lnTo>
                  <a:lnTo>
                    <a:pt x="4128" y="8573"/>
                  </a:lnTo>
                  <a:lnTo>
                    <a:pt x="4299" y="8402"/>
                  </a:lnTo>
                  <a:lnTo>
                    <a:pt x="4446" y="8207"/>
                  </a:lnTo>
                  <a:lnTo>
                    <a:pt x="4568" y="8011"/>
                  </a:lnTo>
                  <a:lnTo>
                    <a:pt x="4665" y="7791"/>
                  </a:lnTo>
                  <a:lnTo>
                    <a:pt x="4739" y="7572"/>
                  </a:lnTo>
                  <a:lnTo>
                    <a:pt x="4812" y="7327"/>
                  </a:lnTo>
                  <a:lnTo>
                    <a:pt x="4836" y="7107"/>
                  </a:lnTo>
                  <a:lnTo>
                    <a:pt x="4861" y="6863"/>
                  </a:lnTo>
                  <a:lnTo>
                    <a:pt x="4836" y="6717"/>
                  </a:lnTo>
                  <a:lnTo>
                    <a:pt x="4812" y="6619"/>
                  </a:lnTo>
                  <a:lnTo>
                    <a:pt x="4739" y="6521"/>
                  </a:lnTo>
                  <a:lnTo>
                    <a:pt x="4665" y="6424"/>
                  </a:lnTo>
                  <a:lnTo>
                    <a:pt x="4592" y="6350"/>
                  </a:lnTo>
                  <a:lnTo>
                    <a:pt x="4470" y="6302"/>
                  </a:lnTo>
                  <a:lnTo>
                    <a:pt x="4372" y="6253"/>
                  </a:lnTo>
                  <a:lnTo>
                    <a:pt x="4128" y="6253"/>
                  </a:lnTo>
                  <a:lnTo>
                    <a:pt x="4006" y="6302"/>
                  </a:lnTo>
                  <a:lnTo>
                    <a:pt x="3908" y="6350"/>
                  </a:lnTo>
                  <a:lnTo>
                    <a:pt x="3811" y="6424"/>
                  </a:lnTo>
                  <a:lnTo>
                    <a:pt x="3737" y="6521"/>
                  </a:lnTo>
                  <a:lnTo>
                    <a:pt x="3688" y="6619"/>
                  </a:lnTo>
                  <a:lnTo>
                    <a:pt x="3640" y="6717"/>
                  </a:lnTo>
                  <a:lnTo>
                    <a:pt x="3640" y="6863"/>
                  </a:lnTo>
                  <a:lnTo>
                    <a:pt x="3615" y="7083"/>
                  </a:lnTo>
                  <a:lnTo>
                    <a:pt x="3542" y="7327"/>
                  </a:lnTo>
                  <a:lnTo>
                    <a:pt x="3420" y="7523"/>
                  </a:lnTo>
                  <a:lnTo>
                    <a:pt x="3273" y="7718"/>
                  </a:lnTo>
                  <a:lnTo>
                    <a:pt x="3102" y="7865"/>
                  </a:lnTo>
                  <a:lnTo>
                    <a:pt x="2907" y="7962"/>
                  </a:lnTo>
                  <a:lnTo>
                    <a:pt x="2663" y="8036"/>
                  </a:lnTo>
                  <a:lnTo>
                    <a:pt x="2418" y="8060"/>
                  </a:lnTo>
                  <a:lnTo>
                    <a:pt x="2174" y="8036"/>
                  </a:lnTo>
                  <a:lnTo>
                    <a:pt x="1954" y="7962"/>
                  </a:lnTo>
                  <a:lnTo>
                    <a:pt x="1759" y="7865"/>
                  </a:lnTo>
                  <a:lnTo>
                    <a:pt x="1564" y="7718"/>
                  </a:lnTo>
                  <a:lnTo>
                    <a:pt x="1417" y="7523"/>
                  </a:lnTo>
                  <a:lnTo>
                    <a:pt x="1319" y="7327"/>
                  </a:lnTo>
                  <a:lnTo>
                    <a:pt x="1246" y="7083"/>
                  </a:lnTo>
                  <a:lnTo>
                    <a:pt x="1222" y="6863"/>
                  </a:lnTo>
                  <a:lnTo>
                    <a:pt x="1222" y="0"/>
                  </a:lnTo>
                  <a:lnTo>
                    <a:pt x="953" y="220"/>
                  </a:lnTo>
                  <a:lnTo>
                    <a:pt x="880" y="293"/>
                  </a:lnTo>
                  <a:lnTo>
                    <a:pt x="806" y="342"/>
                  </a:lnTo>
                  <a:lnTo>
                    <a:pt x="709" y="367"/>
                  </a:lnTo>
                  <a:lnTo>
                    <a:pt x="513" y="367"/>
                  </a:lnTo>
                  <a:lnTo>
                    <a:pt x="416" y="342"/>
                  </a:lnTo>
                  <a:lnTo>
                    <a:pt x="342" y="293"/>
                  </a:lnTo>
                  <a:lnTo>
                    <a:pt x="269" y="22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38" name="Shape 638"/>
            <p:cNvSpPr/>
            <p:nvPr/>
          </p:nvSpPr>
          <p:spPr>
            <a:xfrm>
              <a:off x="6617400" y="931125"/>
              <a:ext cx="483600" cy="259500"/>
            </a:xfrm>
            <a:custGeom>
              <a:avLst/>
              <a:gdLst/>
              <a:ahLst/>
              <a:cxnLst/>
              <a:rect l="0" t="0" r="0" b="0"/>
              <a:pathLst>
                <a:path w="19344" h="10380" extrusionOk="0">
                  <a:moveTo>
                    <a:pt x="5252" y="9769"/>
                  </a:moveTo>
                  <a:lnTo>
                    <a:pt x="5252" y="9769"/>
                  </a:lnTo>
                  <a:lnTo>
                    <a:pt x="5252" y="9769"/>
                  </a:lnTo>
                  <a:close/>
                  <a:moveTo>
                    <a:pt x="9672" y="0"/>
                  </a:moveTo>
                  <a:lnTo>
                    <a:pt x="9550" y="25"/>
                  </a:lnTo>
                  <a:lnTo>
                    <a:pt x="9428" y="49"/>
                  </a:lnTo>
                  <a:lnTo>
                    <a:pt x="9330" y="122"/>
                  </a:lnTo>
                  <a:lnTo>
                    <a:pt x="9232" y="196"/>
                  </a:lnTo>
                  <a:lnTo>
                    <a:pt x="9159" y="269"/>
                  </a:lnTo>
                  <a:lnTo>
                    <a:pt x="9110" y="367"/>
                  </a:lnTo>
                  <a:lnTo>
                    <a:pt x="9086" y="489"/>
                  </a:lnTo>
                  <a:lnTo>
                    <a:pt x="9062" y="611"/>
                  </a:lnTo>
                  <a:lnTo>
                    <a:pt x="9062" y="1246"/>
                  </a:lnTo>
                  <a:lnTo>
                    <a:pt x="8622" y="1270"/>
                  </a:lnTo>
                  <a:lnTo>
                    <a:pt x="8182" y="1343"/>
                  </a:lnTo>
                  <a:lnTo>
                    <a:pt x="7767" y="1417"/>
                  </a:lnTo>
                  <a:lnTo>
                    <a:pt x="7328" y="1514"/>
                  </a:lnTo>
                  <a:lnTo>
                    <a:pt x="6912" y="1612"/>
                  </a:lnTo>
                  <a:lnTo>
                    <a:pt x="6497" y="1759"/>
                  </a:lnTo>
                  <a:lnTo>
                    <a:pt x="6082" y="1905"/>
                  </a:lnTo>
                  <a:lnTo>
                    <a:pt x="5691" y="2076"/>
                  </a:lnTo>
                  <a:lnTo>
                    <a:pt x="5300" y="2247"/>
                  </a:lnTo>
                  <a:lnTo>
                    <a:pt x="4910" y="2467"/>
                  </a:lnTo>
                  <a:lnTo>
                    <a:pt x="4543" y="2687"/>
                  </a:lnTo>
                  <a:lnTo>
                    <a:pt x="4177" y="2931"/>
                  </a:lnTo>
                  <a:lnTo>
                    <a:pt x="3811" y="3175"/>
                  </a:lnTo>
                  <a:lnTo>
                    <a:pt x="3469" y="3468"/>
                  </a:lnTo>
                  <a:lnTo>
                    <a:pt x="3151" y="3761"/>
                  </a:lnTo>
                  <a:lnTo>
                    <a:pt x="2834" y="4054"/>
                  </a:lnTo>
                  <a:lnTo>
                    <a:pt x="2516" y="4372"/>
                  </a:lnTo>
                  <a:lnTo>
                    <a:pt x="2223" y="4714"/>
                  </a:lnTo>
                  <a:lnTo>
                    <a:pt x="1930" y="5080"/>
                  </a:lnTo>
                  <a:lnTo>
                    <a:pt x="1686" y="5422"/>
                  </a:lnTo>
                  <a:lnTo>
                    <a:pt x="1442" y="5788"/>
                  </a:lnTo>
                  <a:lnTo>
                    <a:pt x="1222" y="6179"/>
                  </a:lnTo>
                  <a:lnTo>
                    <a:pt x="1002" y="6570"/>
                  </a:lnTo>
                  <a:lnTo>
                    <a:pt x="807" y="6961"/>
                  </a:lnTo>
                  <a:lnTo>
                    <a:pt x="660" y="7376"/>
                  </a:lnTo>
                  <a:lnTo>
                    <a:pt x="489" y="7791"/>
                  </a:lnTo>
                  <a:lnTo>
                    <a:pt x="367" y="8206"/>
                  </a:lnTo>
                  <a:lnTo>
                    <a:pt x="245" y="8622"/>
                  </a:lnTo>
                  <a:lnTo>
                    <a:pt x="172" y="9061"/>
                  </a:lnTo>
                  <a:lnTo>
                    <a:pt x="98" y="9501"/>
                  </a:lnTo>
                  <a:lnTo>
                    <a:pt x="25" y="9940"/>
                  </a:lnTo>
                  <a:lnTo>
                    <a:pt x="1" y="10380"/>
                  </a:lnTo>
                  <a:lnTo>
                    <a:pt x="196" y="10111"/>
                  </a:lnTo>
                  <a:lnTo>
                    <a:pt x="465" y="9867"/>
                  </a:lnTo>
                  <a:lnTo>
                    <a:pt x="758" y="9647"/>
                  </a:lnTo>
                  <a:lnTo>
                    <a:pt x="1075" y="9452"/>
                  </a:lnTo>
                  <a:lnTo>
                    <a:pt x="1442" y="9305"/>
                  </a:lnTo>
                  <a:lnTo>
                    <a:pt x="1808" y="9183"/>
                  </a:lnTo>
                  <a:lnTo>
                    <a:pt x="2223" y="9110"/>
                  </a:lnTo>
                  <a:lnTo>
                    <a:pt x="2638" y="9086"/>
                  </a:lnTo>
                  <a:lnTo>
                    <a:pt x="2956" y="9110"/>
                  </a:lnTo>
                  <a:lnTo>
                    <a:pt x="3249" y="9134"/>
                  </a:lnTo>
                  <a:lnTo>
                    <a:pt x="3542" y="9208"/>
                  </a:lnTo>
                  <a:lnTo>
                    <a:pt x="3811" y="9281"/>
                  </a:lnTo>
                  <a:lnTo>
                    <a:pt x="4079" y="9379"/>
                  </a:lnTo>
                  <a:lnTo>
                    <a:pt x="4323" y="9501"/>
                  </a:lnTo>
                  <a:lnTo>
                    <a:pt x="4543" y="9647"/>
                  </a:lnTo>
                  <a:lnTo>
                    <a:pt x="4763" y="9794"/>
                  </a:lnTo>
                  <a:lnTo>
                    <a:pt x="4812" y="9305"/>
                  </a:lnTo>
                  <a:lnTo>
                    <a:pt x="4934" y="8573"/>
                  </a:lnTo>
                  <a:lnTo>
                    <a:pt x="5007" y="8109"/>
                  </a:lnTo>
                  <a:lnTo>
                    <a:pt x="5129" y="7620"/>
                  </a:lnTo>
                  <a:lnTo>
                    <a:pt x="5276" y="7107"/>
                  </a:lnTo>
                  <a:lnTo>
                    <a:pt x="5447" y="6546"/>
                  </a:lnTo>
                  <a:lnTo>
                    <a:pt x="5642" y="5984"/>
                  </a:lnTo>
                  <a:lnTo>
                    <a:pt x="5887" y="5373"/>
                  </a:lnTo>
                  <a:lnTo>
                    <a:pt x="6180" y="4763"/>
                  </a:lnTo>
                  <a:lnTo>
                    <a:pt x="6522" y="4152"/>
                  </a:lnTo>
                  <a:lnTo>
                    <a:pt x="6888" y="3542"/>
                  </a:lnTo>
                  <a:lnTo>
                    <a:pt x="7303" y="2931"/>
                  </a:lnTo>
                  <a:lnTo>
                    <a:pt x="7792" y="2345"/>
                  </a:lnTo>
                  <a:lnTo>
                    <a:pt x="8329" y="1783"/>
                  </a:lnTo>
                  <a:lnTo>
                    <a:pt x="8402" y="1710"/>
                  </a:lnTo>
                  <a:lnTo>
                    <a:pt x="8597" y="1710"/>
                  </a:lnTo>
                  <a:lnTo>
                    <a:pt x="8671" y="1783"/>
                  </a:lnTo>
                  <a:lnTo>
                    <a:pt x="8720" y="1856"/>
                  </a:lnTo>
                  <a:lnTo>
                    <a:pt x="8744" y="1954"/>
                  </a:lnTo>
                  <a:lnTo>
                    <a:pt x="8720" y="2027"/>
                  </a:lnTo>
                  <a:lnTo>
                    <a:pt x="8671" y="2125"/>
                  </a:lnTo>
                  <a:lnTo>
                    <a:pt x="8182" y="2662"/>
                  </a:lnTo>
                  <a:lnTo>
                    <a:pt x="7718" y="3200"/>
                  </a:lnTo>
                  <a:lnTo>
                    <a:pt x="7328" y="3786"/>
                  </a:lnTo>
                  <a:lnTo>
                    <a:pt x="6961" y="4348"/>
                  </a:lnTo>
                  <a:lnTo>
                    <a:pt x="6668" y="4934"/>
                  </a:lnTo>
                  <a:lnTo>
                    <a:pt x="6375" y="5495"/>
                  </a:lnTo>
                  <a:lnTo>
                    <a:pt x="6155" y="6082"/>
                  </a:lnTo>
                  <a:lnTo>
                    <a:pt x="5960" y="6619"/>
                  </a:lnTo>
                  <a:lnTo>
                    <a:pt x="5789" y="7156"/>
                  </a:lnTo>
                  <a:lnTo>
                    <a:pt x="5642" y="7645"/>
                  </a:lnTo>
                  <a:lnTo>
                    <a:pt x="5520" y="8109"/>
                  </a:lnTo>
                  <a:lnTo>
                    <a:pt x="5423" y="8548"/>
                  </a:lnTo>
                  <a:lnTo>
                    <a:pt x="5300" y="9257"/>
                  </a:lnTo>
                  <a:lnTo>
                    <a:pt x="5252" y="9769"/>
                  </a:lnTo>
                  <a:lnTo>
                    <a:pt x="5471" y="9623"/>
                  </a:lnTo>
                  <a:lnTo>
                    <a:pt x="5691" y="9476"/>
                  </a:lnTo>
                  <a:lnTo>
                    <a:pt x="5935" y="9379"/>
                  </a:lnTo>
                  <a:lnTo>
                    <a:pt x="6180" y="9281"/>
                  </a:lnTo>
                  <a:lnTo>
                    <a:pt x="6448" y="9208"/>
                  </a:lnTo>
                  <a:lnTo>
                    <a:pt x="6741" y="9134"/>
                  </a:lnTo>
                  <a:lnTo>
                    <a:pt x="7034" y="9110"/>
                  </a:lnTo>
                  <a:lnTo>
                    <a:pt x="7328" y="9086"/>
                  </a:lnTo>
                  <a:lnTo>
                    <a:pt x="7645" y="9110"/>
                  </a:lnTo>
                  <a:lnTo>
                    <a:pt x="7938" y="9134"/>
                  </a:lnTo>
                  <a:lnTo>
                    <a:pt x="8207" y="9208"/>
                  </a:lnTo>
                  <a:lnTo>
                    <a:pt x="8475" y="9281"/>
                  </a:lnTo>
                  <a:lnTo>
                    <a:pt x="8744" y="9379"/>
                  </a:lnTo>
                  <a:lnTo>
                    <a:pt x="8988" y="9501"/>
                  </a:lnTo>
                  <a:lnTo>
                    <a:pt x="9208" y="9623"/>
                  </a:lnTo>
                  <a:lnTo>
                    <a:pt x="9428" y="9794"/>
                  </a:lnTo>
                  <a:lnTo>
                    <a:pt x="9428" y="1954"/>
                  </a:lnTo>
                  <a:lnTo>
                    <a:pt x="9452" y="1856"/>
                  </a:lnTo>
                  <a:lnTo>
                    <a:pt x="9501" y="1783"/>
                  </a:lnTo>
                  <a:lnTo>
                    <a:pt x="9574" y="1710"/>
                  </a:lnTo>
                  <a:lnTo>
                    <a:pt x="9770" y="1710"/>
                  </a:lnTo>
                  <a:lnTo>
                    <a:pt x="9843" y="1783"/>
                  </a:lnTo>
                  <a:lnTo>
                    <a:pt x="9892" y="1856"/>
                  </a:lnTo>
                  <a:lnTo>
                    <a:pt x="9916" y="1954"/>
                  </a:lnTo>
                  <a:lnTo>
                    <a:pt x="9916" y="9794"/>
                  </a:lnTo>
                  <a:lnTo>
                    <a:pt x="10136" y="9623"/>
                  </a:lnTo>
                  <a:lnTo>
                    <a:pt x="10356" y="9501"/>
                  </a:lnTo>
                  <a:lnTo>
                    <a:pt x="10600" y="9379"/>
                  </a:lnTo>
                  <a:lnTo>
                    <a:pt x="10869" y="9281"/>
                  </a:lnTo>
                  <a:lnTo>
                    <a:pt x="11137" y="9208"/>
                  </a:lnTo>
                  <a:lnTo>
                    <a:pt x="11406" y="9134"/>
                  </a:lnTo>
                  <a:lnTo>
                    <a:pt x="11699" y="9110"/>
                  </a:lnTo>
                  <a:lnTo>
                    <a:pt x="12017" y="9086"/>
                  </a:lnTo>
                  <a:lnTo>
                    <a:pt x="12310" y="9110"/>
                  </a:lnTo>
                  <a:lnTo>
                    <a:pt x="12603" y="9134"/>
                  </a:lnTo>
                  <a:lnTo>
                    <a:pt x="12896" y="9208"/>
                  </a:lnTo>
                  <a:lnTo>
                    <a:pt x="13165" y="9281"/>
                  </a:lnTo>
                  <a:lnTo>
                    <a:pt x="13409" y="9379"/>
                  </a:lnTo>
                  <a:lnTo>
                    <a:pt x="13653" y="9476"/>
                  </a:lnTo>
                  <a:lnTo>
                    <a:pt x="13873" y="9623"/>
                  </a:lnTo>
                  <a:lnTo>
                    <a:pt x="14093" y="9769"/>
                  </a:lnTo>
                  <a:lnTo>
                    <a:pt x="14019" y="9257"/>
                  </a:lnTo>
                  <a:lnTo>
                    <a:pt x="13897" y="8548"/>
                  </a:lnTo>
                  <a:lnTo>
                    <a:pt x="13824" y="8109"/>
                  </a:lnTo>
                  <a:lnTo>
                    <a:pt x="13702" y="7645"/>
                  </a:lnTo>
                  <a:lnTo>
                    <a:pt x="13555" y="7132"/>
                  </a:lnTo>
                  <a:lnTo>
                    <a:pt x="13384" y="6619"/>
                  </a:lnTo>
                  <a:lnTo>
                    <a:pt x="13189" y="6057"/>
                  </a:lnTo>
                  <a:lnTo>
                    <a:pt x="12945" y="5495"/>
                  </a:lnTo>
                  <a:lnTo>
                    <a:pt x="12676" y="4934"/>
                  </a:lnTo>
                  <a:lnTo>
                    <a:pt x="12359" y="4348"/>
                  </a:lnTo>
                  <a:lnTo>
                    <a:pt x="12017" y="3786"/>
                  </a:lnTo>
                  <a:lnTo>
                    <a:pt x="11626" y="3200"/>
                  </a:lnTo>
                  <a:lnTo>
                    <a:pt x="11162" y="2662"/>
                  </a:lnTo>
                  <a:lnTo>
                    <a:pt x="10673" y="2125"/>
                  </a:lnTo>
                  <a:lnTo>
                    <a:pt x="10625" y="2027"/>
                  </a:lnTo>
                  <a:lnTo>
                    <a:pt x="10600" y="1954"/>
                  </a:lnTo>
                  <a:lnTo>
                    <a:pt x="10625" y="1856"/>
                  </a:lnTo>
                  <a:lnTo>
                    <a:pt x="10673" y="1783"/>
                  </a:lnTo>
                  <a:lnTo>
                    <a:pt x="10747" y="1710"/>
                  </a:lnTo>
                  <a:lnTo>
                    <a:pt x="10942" y="1710"/>
                  </a:lnTo>
                  <a:lnTo>
                    <a:pt x="11015" y="1783"/>
                  </a:lnTo>
                  <a:lnTo>
                    <a:pt x="11553" y="2345"/>
                  </a:lnTo>
                  <a:lnTo>
                    <a:pt x="12017" y="2931"/>
                  </a:lnTo>
                  <a:lnTo>
                    <a:pt x="12456" y="3542"/>
                  </a:lnTo>
                  <a:lnTo>
                    <a:pt x="12823" y="4152"/>
                  </a:lnTo>
                  <a:lnTo>
                    <a:pt x="13165" y="4787"/>
                  </a:lnTo>
                  <a:lnTo>
                    <a:pt x="13458" y="5373"/>
                  </a:lnTo>
                  <a:lnTo>
                    <a:pt x="13702" y="5984"/>
                  </a:lnTo>
                  <a:lnTo>
                    <a:pt x="13897" y="6546"/>
                  </a:lnTo>
                  <a:lnTo>
                    <a:pt x="14068" y="7107"/>
                  </a:lnTo>
                  <a:lnTo>
                    <a:pt x="14215" y="7620"/>
                  </a:lnTo>
                  <a:lnTo>
                    <a:pt x="14337" y="8109"/>
                  </a:lnTo>
                  <a:lnTo>
                    <a:pt x="14410" y="8573"/>
                  </a:lnTo>
                  <a:lnTo>
                    <a:pt x="14532" y="9305"/>
                  </a:lnTo>
                  <a:lnTo>
                    <a:pt x="14581" y="9794"/>
                  </a:lnTo>
                  <a:lnTo>
                    <a:pt x="14801" y="9647"/>
                  </a:lnTo>
                  <a:lnTo>
                    <a:pt x="15021" y="9501"/>
                  </a:lnTo>
                  <a:lnTo>
                    <a:pt x="15265" y="9379"/>
                  </a:lnTo>
                  <a:lnTo>
                    <a:pt x="15534" y="9281"/>
                  </a:lnTo>
                  <a:lnTo>
                    <a:pt x="15802" y="9208"/>
                  </a:lnTo>
                  <a:lnTo>
                    <a:pt x="16095" y="9134"/>
                  </a:lnTo>
                  <a:lnTo>
                    <a:pt x="16388" y="9110"/>
                  </a:lnTo>
                  <a:lnTo>
                    <a:pt x="16706" y="9086"/>
                  </a:lnTo>
                  <a:lnTo>
                    <a:pt x="17121" y="9110"/>
                  </a:lnTo>
                  <a:lnTo>
                    <a:pt x="17536" y="9183"/>
                  </a:lnTo>
                  <a:lnTo>
                    <a:pt x="17903" y="9305"/>
                  </a:lnTo>
                  <a:lnTo>
                    <a:pt x="18269" y="9452"/>
                  </a:lnTo>
                  <a:lnTo>
                    <a:pt x="18587" y="9647"/>
                  </a:lnTo>
                  <a:lnTo>
                    <a:pt x="18880" y="9867"/>
                  </a:lnTo>
                  <a:lnTo>
                    <a:pt x="19148" y="10111"/>
                  </a:lnTo>
                  <a:lnTo>
                    <a:pt x="19344" y="10380"/>
                  </a:lnTo>
                  <a:lnTo>
                    <a:pt x="19319" y="9940"/>
                  </a:lnTo>
                  <a:lnTo>
                    <a:pt x="19246" y="9501"/>
                  </a:lnTo>
                  <a:lnTo>
                    <a:pt x="19173" y="9061"/>
                  </a:lnTo>
                  <a:lnTo>
                    <a:pt x="19099" y="8622"/>
                  </a:lnTo>
                  <a:lnTo>
                    <a:pt x="18977" y="8206"/>
                  </a:lnTo>
                  <a:lnTo>
                    <a:pt x="18855" y="7791"/>
                  </a:lnTo>
                  <a:lnTo>
                    <a:pt x="18684" y="7376"/>
                  </a:lnTo>
                  <a:lnTo>
                    <a:pt x="18538" y="6961"/>
                  </a:lnTo>
                  <a:lnTo>
                    <a:pt x="18342" y="6570"/>
                  </a:lnTo>
                  <a:lnTo>
                    <a:pt x="18122" y="6179"/>
                  </a:lnTo>
                  <a:lnTo>
                    <a:pt x="17903" y="5788"/>
                  </a:lnTo>
                  <a:lnTo>
                    <a:pt x="17658" y="5422"/>
                  </a:lnTo>
                  <a:lnTo>
                    <a:pt x="17414" y="5080"/>
                  </a:lnTo>
                  <a:lnTo>
                    <a:pt x="17121" y="4714"/>
                  </a:lnTo>
                  <a:lnTo>
                    <a:pt x="16828" y="4372"/>
                  </a:lnTo>
                  <a:lnTo>
                    <a:pt x="16511" y="4054"/>
                  </a:lnTo>
                  <a:lnTo>
                    <a:pt x="16193" y="3761"/>
                  </a:lnTo>
                  <a:lnTo>
                    <a:pt x="15876" y="3468"/>
                  </a:lnTo>
                  <a:lnTo>
                    <a:pt x="15534" y="3175"/>
                  </a:lnTo>
                  <a:lnTo>
                    <a:pt x="15167" y="2931"/>
                  </a:lnTo>
                  <a:lnTo>
                    <a:pt x="14801" y="2687"/>
                  </a:lnTo>
                  <a:lnTo>
                    <a:pt x="14435" y="2467"/>
                  </a:lnTo>
                  <a:lnTo>
                    <a:pt x="14044" y="2247"/>
                  </a:lnTo>
                  <a:lnTo>
                    <a:pt x="13653" y="2076"/>
                  </a:lnTo>
                  <a:lnTo>
                    <a:pt x="13262" y="1905"/>
                  </a:lnTo>
                  <a:lnTo>
                    <a:pt x="12847" y="1759"/>
                  </a:lnTo>
                  <a:lnTo>
                    <a:pt x="12432" y="1612"/>
                  </a:lnTo>
                  <a:lnTo>
                    <a:pt x="12017" y="1514"/>
                  </a:lnTo>
                  <a:lnTo>
                    <a:pt x="11577" y="1417"/>
                  </a:lnTo>
                  <a:lnTo>
                    <a:pt x="11162" y="1343"/>
                  </a:lnTo>
                  <a:lnTo>
                    <a:pt x="10722" y="1270"/>
                  </a:lnTo>
                  <a:lnTo>
                    <a:pt x="10283" y="1246"/>
                  </a:lnTo>
                  <a:lnTo>
                    <a:pt x="10283" y="611"/>
                  </a:lnTo>
                  <a:lnTo>
                    <a:pt x="10258" y="489"/>
                  </a:lnTo>
                  <a:lnTo>
                    <a:pt x="10234" y="367"/>
                  </a:lnTo>
                  <a:lnTo>
                    <a:pt x="10185" y="269"/>
                  </a:lnTo>
                  <a:lnTo>
                    <a:pt x="10112" y="196"/>
                  </a:lnTo>
                  <a:lnTo>
                    <a:pt x="10014" y="122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639" name="Shape 639"/>
          <p:cNvGrpSpPr/>
          <p:nvPr/>
        </p:nvGrpSpPr>
        <p:grpSpPr>
          <a:xfrm>
            <a:off x="936623" y="1805536"/>
            <a:ext cx="321511" cy="225575"/>
            <a:chOff x="559275" y="1683950"/>
            <a:chExt cx="466500" cy="327300"/>
          </a:xfrm>
        </p:grpSpPr>
        <p:sp>
          <p:nvSpPr>
            <p:cNvPr id="640" name="Shape 640"/>
            <p:cNvSpPr/>
            <p:nvPr/>
          </p:nvSpPr>
          <p:spPr>
            <a:xfrm>
              <a:off x="559275" y="1683950"/>
              <a:ext cx="466500" cy="197850"/>
            </a:xfrm>
            <a:custGeom>
              <a:avLst/>
              <a:gdLst/>
              <a:ahLst/>
              <a:cxnLst/>
              <a:rect l="0" t="0" r="0" b="0"/>
              <a:pathLst>
                <a:path w="18660" h="7914" extrusionOk="0">
                  <a:moveTo>
                    <a:pt x="391" y="1"/>
                  </a:moveTo>
                  <a:lnTo>
                    <a:pt x="293" y="50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49" y="294"/>
                  </a:lnTo>
                  <a:lnTo>
                    <a:pt x="0" y="392"/>
                  </a:lnTo>
                  <a:lnTo>
                    <a:pt x="0" y="489"/>
                  </a:lnTo>
                  <a:lnTo>
                    <a:pt x="0" y="1173"/>
                  </a:lnTo>
                  <a:lnTo>
                    <a:pt x="9330" y="7914"/>
                  </a:lnTo>
                  <a:lnTo>
                    <a:pt x="18659" y="1173"/>
                  </a:lnTo>
                  <a:lnTo>
                    <a:pt x="18659" y="489"/>
                  </a:lnTo>
                  <a:lnTo>
                    <a:pt x="18659" y="392"/>
                  </a:lnTo>
                  <a:lnTo>
                    <a:pt x="18611" y="294"/>
                  </a:lnTo>
                  <a:lnTo>
                    <a:pt x="18586" y="221"/>
                  </a:lnTo>
                  <a:lnTo>
                    <a:pt x="18513" y="147"/>
                  </a:lnTo>
                  <a:lnTo>
                    <a:pt x="18440" y="74"/>
                  </a:lnTo>
                  <a:lnTo>
                    <a:pt x="18366" y="50"/>
                  </a:lnTo>
                  <a:lnTo>
                    <a:pt x="182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41" name="Shape 641"/>
            <p:cNvSpPr/>
            <p:nvPr/>
          </p:nvSpPr>
          <p:spPr>
            <a:xfrm>
              <a:off x="559275" y="1727925"/>
              <a:ext cx="466500" cy="283325"/>
            </a:xfrm>
            <a:custGeom>
              <a:avLst/>
              <a:gdLst/>
              <a:ahLst/>
              <a:cxnLst/>
              <a:rect l="0" t="0" r="0" b="0"/>
              <a:pathLst>
                <a:path w="18660" h="11333" extrusionOk="0">
                  <a:moveTo>
                    <a:pt x="0" y="0"/>
                  </a:moveTo>
                  <a:lnTo>
                    <a:pt x="0" y="10844"/>
                  </a:lnTo>
                  <a:lnTo>
                    <a:pt x="0" y="10917"/>
                  </a:lnTo>
                  <a:lnTo>
                    <a:pt x="5129" y="7230"/>
                  </a:lnTo>
                  <a:lnTo>
                    <a:pt x="5227" y="7181"/>
                  </a:lnTo>
                  <a:lnTo>
                    <a:pt x="5325" y="7181"/>
                  </a:lnTo>
                  <a:lnTo>
                    <a:pt x="5398" y="7205"/>
                  </a:lnTo>
                  <a:lnTo>
                    <a:pt x="5471" y="7278"/>
                  </a:lnTo>
                  <a:lnTo>
                    <a:pt x="5520" y="7376"/>
                  </a:lnTo>
                  <a:lnTo>
                    <a:pt x="5520" y="7474"/>
                  </a:lnTo>
                  <a:lnTo>
                    <a:pt x="5471" y="7547"/>
                  </a:lnTo>
                  <a:lnTo>
                    <a:pt x="5422" y="7620"/>
                  </a:lnTo>
                  <a:lnTo>
                    <a:pt x="318" y="11308"/>
                  </a:lnTo>
                  <a:lnTo>
                    <a:pt x="415" y="11333"/>
                  </a:lnTo>
                  <a:lnTo>
                    <a:pt x="18244" y="11333"/>
                  </a:lnTo>
                  <a:lnTo>
                    <a:pt x="18342" y="11308"/>
                  </a:lnTo>
                  <a:lnTo>
                    <a:pt x="13238" y="7620"/>
                  </a:lnTo>
                  <a:lnTo>
                    <a:pt x="13189" y="7547"/>
                  </a:lnTo>
                  <a:lnTo>
                    <a:pt x="13140" y="7474"/>
                  </a:lnTo>
                  <a:lnTo>
                    <a:pt x="13140" y="7376"/>
                  </a:lnTo>
                  <a:lnTo>
                    <a:pt x="13189" y="7278"/>
                  </a:lnTo>
                  <a:lnTo>
                    <a:pt x="13262" y="7205"/>
                  </a:lnTo>
                  <a:lnTo>
                    <a:pt x="13335" y="7181"/>
                  </a:lnTo>
                  <a:lnTo>
                    <a:pt x="13433" y="7181"/>
                  </a:lnTo>
                  <a:lnTo>
                    <a:pt x="13531" y="7230"/>
                  </a:lnTo>
                  <a:lnTo>
                    <a:pt x="18659" y="10917"/>
                  </a:lnTo>
                  <a:lnTo>
                    <a:pt x="18659" y="10844"/>
                  </a:lnTo>
                  <a:lnTo>
                    <a:pt x="18659" y="0"/>
                  </a:lnTo>
                  <a:lnTo>
                    <a:pt x="9476" y="6643"/>
                  </a:lnTo>
                  <a:lnTo>
                    <a:pt x="9403" y="6692"/>
                  </a:lnTo>
                  <a:lnTo>
                    <a:pt x="9257" y="6692"/>
                  </a:lnTo>
                  <a:lnTo>
                    <a:pt x="9183" y="66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642" name="Shape 642"/>
          <p:cNvGrpSpPr/>
          <p:nvPr/>
        </p:nvGrpSpPr>
        <p:grpSpPr>
          <a:xfrm>
            <a:off x="1401195" y="1760945"/>
            <a:ext cx="321511" cy="314774"/>
            <a:chOff x="1233350" y="1619250"/>
            <a:chExt cx="466500" cy="456725"/>
          </a:xfrm>
        </p:grpSpPr>
        <p:sp>
          <p:nvSpPr>
            <p:cNvPr id="643" name="Shape 643"/>
            <p:cNvSpPr/>
            <p:nvPr/>
          </p:nvSpPr>
          <p:spPr>
            <a:xfrm>
              <a:off x="1233350" y="1619250"/>
              <a:ext cx="466500" cy="456725"/>
            </a:xfrm>
            <a:custGeom>
              <a:avLst/>
              <a:gdLst/>
              <a:ahLst/>
              <a:cxnLst/>
              <a:rect l="0" t="0" r="0" b="0"/>
              <a:pathLst>
                <a:path w="18660" h="18269" extrusionOk="0">
                  <a:moveTo>
                    <a:pt x="14923" y="5080"/>
                  </a:moveTo>
                  <a:lnTo>
                    <a:pt x="14923" y="9037"/>
                  </a:lnTo>
                  <a:lnTo>
                    <a:pt x="17316" y="7913"/>
                  </a:lnTo>
                  <a:lnTo>
                    <a:pt x="9476" y="13579"/>
                  </a:lnTo>
                  <a:lnTo>
                    <a:pt x="9403" y="13604"/>
                  </a:lnTo>
                  <a:lnTo>
                    <a:pt x="9330" y="13628"/>
                  </a:lnTo>
                  <a:lnTo>
                    <a:pt x="9257" y="13604"/>
                  </a:lnTo>
                  <a:lnTo>
                    <a:pt x="9183" y="13579"/>
                  </a:lnTo>
                  <a:lnTo>
                    <a:pt x="1344" y="7913"/>
                  </a:lnTo>
                  <a:lnTo>
                    <a:pt x="3737" y="9037"/>
                  </a:lnTo>
                  <a:lnTo>
                    <a:pt x="3737" y="5080"/>
                  </a:lnTo>
                  <a:close/>
                  <a:moveTo>
                    <a:pt x="9330" y="0"/>
                  </a:moveTo>
                  <a:lnTo>
                    <a:pt x="0" y="6741"/>
                  </a:lnTo>
                  <a:lnTo>
                    <a:pt x="0" y="17780"/>
                  </a:lnTo>
                  <a:lnTo>
                    <a:pt x="0" y="17853"/>
                  </a:lnTo>
                  <a:lnTo>
                    <a:pt x="5129" y="14165"/>
                  </a:lnTo>
                  <a:lnTo>
                    <a:pt x="5227" y="14117"/>
                  </a:lnTo>
                  <a:lnTo>
                    <a:pt x="5325" y="14117"/>
                  </a:lnTo>
                  <a:lnTo>
                    <a:pt x="5398" y="14141"/>
                  </a:lnTo>
                  <a:lnTo>
                    <a:pt x="5471" y="14214"/>
                  </a:lnTo>
                  <a:lnTo>
                    <a:pt x="5520" y="14312"/>
                  </a:lnTo>
                  <a:lnTo>
                    <a:pt x="5520" y="14385"/>
                  </a:lnTo>
                  <a:lnTo>
                    <a:pt x="5471" y="14483"/>
                  </a:lnTo>
                  <a:lnTo>
                    <a:pt x="5422" y="14556"/>
                  </a:lnTo>
                  <a:lnTo>
                    <a:pt x="318" y="18244"/>
                  </a:lnTo>
                  <a:lnTo>
                    <a:pt x="416" y="18244"/>
                  </a:lnTo>
                  <a:lnTo>
                    <a:pt x="489" y="18268"/>
                  </a:lnTo>
                  <a:lnTo>
                    <a:pt x="18171" y="18268"/>
                  </a:lnTo>
                  <a:lnTo>
                    <a:pt x="18244" y="18244"/>
                  </a:lnTo>
                  <a:lnTo>
                    <a:pt x="18342" y="18244"/>
                  </a:lnTo>
                  <a:lnTo>
                    <a:pt x="13238" y="14556"/>
                  </a:lnTo>
                  <a:lnTo>
                    <a:pt x="13189" y="14483"/>
                  </a:lnTo>
                  <a:lnTo>
                    <a:pt x="13140" y="14385"/>
                  </a:lnTo>
                  <a:lnTo>
                    <a:pt x="13140" y="14312"/>
                  </a:lnTo>
                  <a:lnTo>
                    <a:pt x="13189" y="14214"/>
                  </a:lnTo>
                  <a:lnTo>
                    <a:pt x="13262" y="14141"/>
                  </a:lnTo>
                  <a:lnTo>
                    <a:pt x="13335" y="14117"/>
                  </a:lnTo>
                  <a:lnTo>
                    <a:pt x="13433" y="14117"/>
                  </a:lnTo>
                  <a:lnTo>
                    <a:pt x="13531" y="14165"/>
                  </a:lnTo>
                  <a:lnTo>
                    <a:pt x="18660" y="17853"/>
                  </a:lnTo>
                  <a:lnTo>
                    <a:pt x="18660" y="17780"/>
                  </a:lnTo>
                  <a:lnTo>
                    <a:pt x="18660" y="6741"/>
                  </a:lnTo>
                  <a:lnTo>
                    <a:pt x="93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44" name="Shape 644"/>
            <p:cNvSpPr/>
            <p:nvPr/>
          </p:nvSpPr>
          <p:spPr>
            <a:xfrm>
              <a:off x="1382325" y="1792025"/>
              <a:ext cx="168550" cy="12250"/>
            </a:xfrm>
            <a:custGeom>
              <a:avLst/>
              <a:gdLst/>
              <a:ahLst/>
              <a:cxnLst/>
              <a:rect l="0" t="0" r="0" b="0"/>
              <a:pathLst>
                <a:path w="6742" h="490" extrusionOk="0">
                  <a:moveTo>
                    <a:pt x="147" y="1"/>
                  </a:move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45" name="Shape 645"/>
            <p:cNvSpPr/>
            <p:nvPr/>
          </p:nvSpPr>
          <p:spPr>
            <a:xfrm>
              <a:off x="1382325" y="1825000"/>
              <a:ext cx="168550" cy="12250"/>
            </a:xfrm>
            <a:custGeom>
              <a:avLst/>
              <a:gdLst/>
              <a:ahLst/>
              <a:cxnLst/>
              <a:rect l="0" t="0" r="0" b="0"/>
              <a:pathLst>
                <a:path w="6742" h="490" extrusionOk="0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25"/>
                  </a:lnTo>
                  <a:lnTo>
                    <a:pt x="649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46" name="Shape 646"/>
            <p:cNvSpPr/>
            <p:nvPr/>
          </p:nvSpPr>
          <p:spPr>
            <a:xfrm>
              <a:off x="1382325" y="1858575"/>
              <a:ext cx="70850" cy="12250"/>
            </a:xfrm>
            <a:custGeom>
              <a:avLst/>
              <a:gdLst/>
              <a:ahLst/>
              <a:cxnLst/>
              <a:rect l="0" t="0" r="0" b="0"/>
              <a:pathLst>
                <a:path w="2834" h="490" extrusionOk="0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2589" y="489"/>
                  </a:lnTo>
                  <a:lnTo>
                    <a:pt x="2687" y="465"/>
                  </a:lnTo>
                  <a:lnTo>
                    <a:pt x="2760" y="416"/>
                  </a:lnTo>
                  <a:lnTo>
                    <a:pt x="2809" y="343"/>
                  </a:lnTo>
                  <a:lnTo>
                    <a:pt x="2834" y="245"/>
                  </a:lnTo>
                  <a:lnTo>
                    <a:pt x="2809" y="147"/>
                  </a:lnTo>
                  <a:lnTo>
                    <a:pt x="2760" y="74"/>
                  </a:lnTo>
                  <a:lnTo>
                    <a:pt x="2687" y="25"/>
                  </a:lnTo>
                  <a:lnTo>
                    <a:pt x="25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647" name="Shape 647"/>
          <p:cNvGrpSpPr/>
          <p:nvPr/>
        </p:nvGrpSpPr>
        <p:grpSpPr>
          <a:xfrm>
            <a:off x="1875865" y="1767664"/>
            <a:ext cx="301318" cy="301318"/>
            <a:chOff x="1922075" y="1629000"/>
            <a:chExt cx="437200" cy="437200"/>
          </a:xfrm>
        </p:grpSpPr>
        <p:sp>
          <p:nvSpPr>
            <p:cNvPr id="648" name="Shape 648"/>
            <p:cNvSpPr/>
            <p:nvPr/>
          </p:nvSpPr>
          <p:spPr>
            <a:xfrm>
              <a:off x="2208425" y="1629000"/>
              <a:ext cx="150850" cy="150850"/>
            </a:xfrm>
            <a:custGeom>
              <a:avLst/>
              <a:gdLst/>
              <a:ahLst/>
              <a:cxnLst/>
              <a:rect l="0" t="0" r="0" b="0"/>
              <a:pathLst>
                <a:path w="6034" h="6034" extrusionOk="0">
                  <a:moveTo>
                    <a:pt x="2004" y="1"/>
                  </a:moveTo>
                  <a:lnTo>
                    <a:pt x="1881" y="25"/>
                  </a:lnTo>
                  <a:lnTo>
                    <a:pt x="1784" y="50"/>
                  </a:lnTo>
                  <a:lnTo>
                    <a:pt x="1686" y="98"/>
                  </a:lnTo>
                  <a:lnTo>
                    <a:pt x="1588" y="172"/>
                  </a:lnTo>
                  <a:lnTo>
                    <a:pt x="1" y="1784"/>
                  </a:lnTo>
                  <a:lnTo>
                    <a:pt x="4251" y="6033"/>
                  </a:lnTo>
                  <a:lnTo>
                    <a:pt x="5862" y="4446"/>
                  </a:lnTo>
                  <a:lnTo>
                    <a:pt x="5936" y="4348"/>
                  </a:lnTo>
                  <a:lnTo>
                    <a:pt x="5985" y="4250"/>
                  </a:lnTo>
                  <a:lnTo>
                    <a:pt x="6009" y="4153"/>
                  </a:lnTo>
                  <a:lnTo>
                    <a:pt x="6033" y="4031"/>
                  </a:lnTo>
                  <a:lnTo>
                    <a:pt x="6009" y="3933"/>
                  </a:lnTo>
                  <a:lnTo>
                    <a:pt x="5985" y="3811"/>
                  </a:lnTo>
                  <a:lnTo>
                    <a:pt x="5936" y="3713"/>
                  </a:lnTo>
                  <a:lnTo>
                    <a:pt x="5862" y="3615"/>
                  </a:lnTo>
                  <a:lnTo>
                    <a:pt x="2419" y="172"/>
                  </a:lnTo>
                  <a:lnTo>
                    <a:pt x="2321" y="98"/>
                  </a:lnTo>
                  <a:lnTo>
                    <a:pt x="2223" y="50"/>
                  </a:lnTo>
                  <a:lnTo>
                    <a:pt x="2101" y="25"/>
                  </a:lnTo>
                  <a:lnTo>
                    <a:pt x="20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49" name="Shape 649"/>
            <p:cNvSpPr/>
            <p:nvPr/>
          </p:nvSpPr>
          <p:spPr>
            <a:xfrm>
              <a:off x="1922075" y="1686400"/>
              <a:ext cx="379800" cy="379800"/>
            </a:xfrm>
            <a:custGeom>
              <a:avLst/>
              <a:gdLst/>
              <a:ahLst/>
              <a:cxnLst/>
              <a:rect l="0" t="0" r="0" b="0"/>
              <a:pathLst>
                <a:path w="15192" h="15192" extrusionOk="0">
                  <a:moveTo>
                    <a:pt x="1100" y="10527"/>
                  </a:moveTo>
                  <a:lnTo>
                    <a:pt x="4665" y="14093"/>
                  </a:lnTo>
                  <a:lnTo>
                    <a:pt x="4616" y="14117"/>
                  </a:lnTo>
                  <a:lnTo>
                    <a:pt x="1979" y="14508"/>
                  </a:lnTo>
                  <a:lnTo>
                    <a:pt x="684" y="13213"/>
                  </a:lnTo>
                  <a:lnTo>
                    <a:pt x="1075" y="10576"/>
                  </a:lnTo>
                  <a:lnTo>
                    <a:pt x="1100" y="10527"/>
                  </a:lnTo>
                  <a:close/>
                  <a:moveTo>
                    <a:pt x="10918" y="1"/>
                  </a:moveTo>
                  <a:lnTo>
                    <a:pt x="758" y="10185"/>
                  </a:lnTo>
                  <a:lnTo>
                    <a:pt x="684" y="10258"/>
                  </a:lnTo>
                  <a:lnTo>
                    <a:pt x="636" y="10332"/>
                  </a:lnTo>
                  <a:lnTo>
                    <a:pt x="611" y="10405"/>
                  </a:lnTo>
                  <a:lnTo>
                    <a:pt x="587" y="10502"/>
                  </a:lnTo>
                  <a:lnTo>
                    <a:pt x="1" y="14532"/>
                  </a:lnTo>
                  <a:lnTo>
                    <a:pt x="1" y="14654"/>
                  </a:lnTo>
                  <a:lnTo>
                    <a:pt x="25" y="14801"/>
                  </a:lnTo>
                  <a:lnTo>
                    <a:pt x="98" y="14923"/>
                  </a:lnTo>
                  <a:lnTo>
                    <a:pt x="171" y="15021"/>
                  </a:lnTo>
                  <a:lnTo>
                    <a:pt x="269" y="15094"/>
                  </a:lnTo>
                  <a:lnTo>
                    <a:pt x="367" y="15143"/>
                  </a:lnTo>
                  <a:lnTo>
                    <a:pt x="465" y="15167"/>
                  </a:lnTo>
                  <a:lnTo>
                    <a:pt x="587" y="15192"/>
                  </a:lnTo>
                  <a:lnTo>
                    <a:pt x="660" y="15192"/>
                  </a:lnTo>
                  <a:lnTo>
                    <a:pt x="4690" y="14606"/>
                  </a:lnTo>
                  <a:lnTo>
                    <a:pt x="4861" y="14557"/>
                  </a:lnTo>
                  <a:lnTo>
                    <a:pt x="4934" y="14508"/>
                  </a:lnTo>
                  <a:lnTo>
                    <a:pt x="5007" y="14435"/>
                  </a:lnTo>
                  <a:lnTo>
                    <a:pt x="15192" y="4275"/>
                  </a:lnTo>
                  <a:lnTo>
                    <a:pt x="13970" y="3053"/>
                  </a:lnTo>
                  <a:lnTo>
                    <a:pt x="4152" y="12872"/>
                  </a:lnTo>
                  <a:lnTo>
                    <a:pt x="3810" y="12530"/>
                  </a:lnTo>
                  <a:lnTo>
                    <a:pt x="13629" y="2712"/>
                  </a:lnTo>
                  <a:lnTo>
                    <a:pt x="12481" y="1564"/>
                  </a:lnTo>
                  <a:lnTo>
                    <a:pt x="2663" y="11382"/>
                  </a:lnTo>
                  <a:lnTo>
                    <a:pt x="2321" y="11040"/>
                  </a:lnTo>
                  <a:lnTo>
                    <a:pt x="12139" y="1222"/>
                  </a:lnTo>
                  <a:lnTo>
                    <a:pt x="109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650" name="Shape 650"/>
          <p:cNvGrpSpPr/>
          <p:nvPr/>
        </p:nvGrpSpPr>
        <p:grpSpPr>
          <a:xfrm>
            <a:off x="2339179" y="1766407"/>
            <a:ext cx="303833" cy="303833"/>
            <a:chOff x="2594325" y="1627175"/>
            <a:chExt cx="440850" cy="440850"/>
          </a:xfrm>
        </p:grpSpPr>
        <p:sp>
          <p:nvSpPr>
            <p:cNvPr id="651" name="Shape 651"/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0" t="0" r="0" b="0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52" name="Shape 652"/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0" t="0" r="0" b="0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53" name="Shape 653"/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0" t="0" r="0" b="0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654" name="Shape 654"/>
          <p:cNvSpPr/>
          <p:nvPr/>
        </p:nvSpPr>
        <p:spPr>
          <a:xfrm>
            <a:off x="2817289" y="1779918"/>
            <a:ext cx="276920" cy="276903"/>
          </a:xfrm>
          <a:custGeom>
            <a:avLst/>
            <a:gdLst/>
            <a:ahLst/>
            <a:cxnLst/>
            <a:rect l="0" t="0" r="0" b="0"/>
            <a:pathLst>
              <a:path w="16072" h="16071" extrusionOk="0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655" name="Shape 655"/>
          <p:cNvGrpSpPr/>
          <p:nvPr/>
        </p:nvGrpSpPr>
        <p:grpSpPr>
          <a:xfrm>
            <a:off x="3296943" y="1743680"/>
            <a:ext cx="246595" cy="349286"/>
            <a:chOff x="3984000" y="1594200"/>
            <a:chExt cx="357800" cy="506800"/>
          </a:xfrm>
        </p:grpSpPr>
        <p:sp>
          <p:nvSpPr>
            <p:cNvPr id="656" name="Shape 656"/>
            <p:cNvSpPr/>
            <p:nvPr/>
          </p:nvSpPr>
          <p:spPr>
            <a:xfrm>
              <a:off x="3984000" y="1597875"/>
              <a:ext cx="44575" cy="503125"/>
            </a:xfrm>
            <a:custGeom>
              <a:avLst/>
              <a:gdLst/>
              <a:ahLst/>
              <a:cxnLst/>
              <a:rect l="0" t="0" r="0" b="0"/>
              <a:pathLst>
                <a:path w="1783" h="20125" extrusionOk="0">
                  <a:moveTo>
                    <a:pt x="391" y="0"/>
                  </a:moveTo>
                  <a:lnTo>
                    <a:pt x="293" y="25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4" y="391"/>
                  </a:lnTo>
                  <a:lnTo>
                    <a:pt x="0" y="489"/>
                  </a:lnTo>
                  <a:lnTo>
                    <a:pt x="0" y="20125"/>
                  </a:lnTo>
                  <a:lnTo>
                    <a:pt x="1783" y="20125"/>
                  </a:lnTo>
                  <a:lnTo>
                    <a:pt x="1783" y="489"/>
                  </a:lnTo>
                  <a:lnTo>
                    <a:pt x="1783" y="391"/>
                  </a:lnTo>
                  <a:lnTo>
                    <a:pt x="1734" y="293"/>
                  </a:lnTo>
                  <a:lnTo>
                    <a:pt x="1710" y="220"/>
                  </a:lnTo>
                  <a:lnTo>
                    <a:pt x="1636" y="147"/>
                  </a:lnTo>
                  <a:lnTo>
                    <a:pt x="1563" y="73"/>
                  </a:lnTo>
                  <a:lnTo>
                    <a:pt x="1490" y="25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57" name="Shape 657"/>
            <p:cNvSpPr/>
            <p:nvPr/>
          </p:nvSpPr>
          <p:spPr>
            <a:xfrm>
              <a:off x="4041375" y="1594200"/>
              <a:ext cx="300425" cy="229600"/>
            </a:xfrm>
            <a:custGeom>
              <a:avLst/>
              <a:gdLst/>
              <a:ahLst/>
              <a:cxnLst/>
              <a:rect l="0" t="0" r="0" b="0"/>
              <a:pathLst>
                <a:path w="12017" h="9184" extrusionOk="0">
                  <a:moveTo>
                    <a:pt x="2541" y="1"/>
                  </a:moveTo>
                  <a:lnTo>
                    <a:pt x="2174" y="25"/>
                  </a:lnTo>
                  <a:lnTo>
                    <a:pt x="1808" y="74"/>
                  </a:lnTo>
                  <a:lnTo>
                    <a:pt x="1442" y="123"/>
                  </a:lnTo>
                  <a:lnTo>
                    <a:pt x="1100" y="245"/>
                  </a:lnTo>
                  <a:lnTo>
                    <a:pt x="734" y="367"/>
                  </a:lnTo>
                  <a:lnTo>
                    <a:pt x="367" y="538"/>
                  </a:lnTo>
                  <a:lnTo>
                    <a:pt x="1" y="758"/>
                  </a:lnTo>
                  <a:lnTo>
                    <a:pt x="1" y="8427"/>
                  </a:lnTo>
                  <a:lnTo>
                    <a:pt x="367" y="8207"/>
                  </a:lnTo>
                  <a:lnTo>
                    <a:pt x="734" y="8036"/>
                  </a:lnTo>
                  <a:lnTo>
                    <a:pt x="1100" y="7889"/>
                  </a:lnTo>
                  <a:lnTo>
                    <a:pt x="1442" y="7792"/>
                  </a:lnTo>
                  <a:lnTo>
                    <a:pt x="1808" y="7718"/>
                  </a:lnTo>
                  <a:lnTo>
                    <a:pt x="2174" y="7694"/>
                  </a:lnTo>
                  <a:lnTo>
                    <a:pt x="2541" y="7670"/>
                  </a:lnTo>
                  <a:lnTo>
                    <a:pt x="2883" y="7694"/>
                  </a:lnTo>
                  <a:lnTo>
                    <a:pt x="3249" y="7718"/>
                  </a:lnTo>
                  <a:lnTo>
                    <a:pt x="3615" y="7767"/>
                  </a:lnTo>
                  <a:lnTo>
                    <a:pt x="3982" y="7840"/>
                  </a:lnTo>
                  <a:lnTo>
                    <a:pt x="4324" y="7914"/>
                  </a:lnTo>
                  <a:lnTo>
                    <a:pt x="5056" y="8134"/>
                  </a:lnTo>
                  <a:lnTo>
                    <a:pt x="5765" y="8353"/>
                  </a:lnTo>
                  <a:lnTo>
                    <a:pt x="6497" y="8573"/>
                  </a:lnTo>
                  <a:lnTo>
                    <a:pt x="7206" y="8793"/>
                  </a:lnTo>
                  <a:lnTo>
                    <a:pt x="7938" y="8988"/>
                  </a:lnTo>
                  <a:lnTo>
                    <a:pt x="8305" y="9062"/>
                  </a:lnTo>
                  <a:lnTo>
                    <a:pt x="8647" y="9110"/>
                  </a:lnTo>
                  <a:lnTo>
                    <a:pt x="9013" y="9159"/>
                  </a:lnTo>
                  <a:lnTo>
                    <a:pt x="9379" y="9184"/>
                  </a:lnTo>
                  <a:lnTo>
                    <a:pt x="9746" y="9159"/>
                  </a:lnTo>
                  <a:lnTo>
                    <a:pt x="10088" y="9135"/>
                  </a:lnTo>
                  <a:lnTo>
                    <a:pt x="10454" y="9086"/>
                  </a:lnTo>
                  <a:lnTo>
                    <a:pt x="10820" y="8988"/>
                  </a:lnTo>
                  <a:lnTo>
                    <a:pt x="11187" y="8866"/>
                  </a:lnTo>
                  <a:lnTo>
                    <a:pt x="11529" y="8695"/>
                  </a:lnTo>
                  <a:lnTo>
                    <a:pt x="11699" y="8598"/>
                  </a:lnTo>
                  <a:lnTo>
                    <a:pt x="11822" y="8500"/>
                  </a:lnTo>
                  <a:lnTo>
                    <a:pt x="11895" y="8378"/>
                  </a:lnTo>
                  <a:lnTo>
                    <a:pt x="11968" y="8256"/>
                  </a:lnTo>
                  <a:lnTo>
                    <a:pt x="12017" y="8134"/>
                  </a:lnTo>
                  <a:lnTo>
                    <a:pt x="12017" y="8011"/>
                  </a:lnTo>
                  <a:lnTo>
                    <a:pt x="11968" y="7914"/>
                  </a:lnTo>
                  <a:lnTo>
                    <a:pt x="11919" y="7816"/>
                  </a:lnTo>
                  <a:lnTo>
                    <a:pt x="11529" y="7425"/>
                  </a:lnTo>
                  <a:lnTo>
                    <a:pt x="11138" y="6961"/>
                  </a:lnTo>
                  <a:lnTo>
                    <a:pt x="10771" y="6473"/>
                  </a:lnTo>
                  <a:lnTo>
                    <a:pt x="10381" y="5960"/>
                  </a:lnTo>
                  <a:lnTo>
                    <a:pt x="10307" y="5813"/>
                  </a:lnTo>
                  <a:lnTo>
                    <a:pt x="10259" y="5667"/>
                  </a:lnTo>
                  <a:lnTo>
                    <a:pt x="10234" y="5496"/>
                  </a:lnTo>
                  <a:lnTo>
                    <a:pt x="10210" y="5300"/>
                  </a:lnTo>
                  <a:lnTo>
                    <a:pt x="10234" y="5130"/>
                  </a:lnTo>
                  <a:lnTo>
                    <a:pt x="10259" y="4959"/>
                  </a:lnTo>
                  <a:lnTo>
                    <a:pt x="10307" y="4788"/>
                  </a:lnTo>
                  <a:lnTo>
                    <a:pt x="10381" y="4617"/>
                  </a:lnTo>
                  <a:lnTo>
                    <a:pt x="10771" y="3884"/>
                  </a:lnTo>
                  <a:lnTo>
                    <a:pt x="11138" y="3127"/>
                  </a:lnTo>
                  <a:lnTo>
                    <a:pt x="11529" y="2345"/>
                  </a:lnTo>
                  <a:lnTo>
                    <a:pt x="11919" y="1490"/>
                  </a:lnTo>
                  <a:lnTo>
                    <a:pt x="11993" y="1320"/>
                  </a:lnTo>
                  <a:lnTo>
                    <a:pt x="12017" y="1173"/>
                  </a:lnTo>
                  <a:lnTo>
                    <a:pt x="12017" y="1051"/>
                  </a:lnTo>
                  <a:lnTo>
                    <a:pt x="11968" y="978"/>
                  </a:lnTo>
                  <a:lnTo>
                    <a:pt x="11895" y="953"/>
                  </a:lnTo>
                  <a:lnTo>
                    <a:pt x="11822" y="929"/>
                  </a:lnTo>
                  <a:lnTo>
                    <a:pt x="11699" y="978"/>
                  </a:lnTo>
                  <a:lnTo>
                    <a:pt x="11529" y="1026"/>
                  </a:lnTo>
                  <a:lnTo>
                    <a:pt x="11187" y="1197"/>
                  </a:lnTo>
                  <a:lnTo>
                    <a:pt x="10820" y="1320"/>
                  </a:lnTo>
                  <a:lnTo>
                    <a:pt x="10454" y="1417"/>
                  </a:lnTo>
                  <a:lnTo>
                    <a:pt x="10088" y="1466"/>
                  </a:lnTo>
                  <a:lnTo>
                    <a:pt x="9746" y="1515"/>
                  </a:lnTo>
                  <a:lnTo>
                    <a:pt x="9379" y="1515"/>
                  </a:lnTo>
                  <a:lnTo>
                    <a:pt x="9013" y="1490"/>
                  </a:lnTo>
                  <a:lnTo>
                    <a:pt x="8647" y="1466"/>
                  </a:lnTo>
                  <a:lnTo>
                    <a:pt x="8305" y="1393"/>
                  </a:lnTo>
                  <a:lnTo>
                    <a:pt x="7938" y="1320"/>
                  </a:lnTo>
                  <a:lnTo>
                    <a:pt x="7206" y="1149"/>
                  </a:lnTo>
                  <a:lnTo>
                    <a:pt x="6497" y="929"/>
                  </a:lnTo>
                  <a:lnTo>
                    <a:pt x="5765" y="685"/>
                  </a:lnTo>
                  <a:lnTo>
                    <a:pt x="5056" y="465"/>
                  </a:lnTo>
                  <a:lnTo>
                    <a:pt x="4324" y="269"/>
                  </a:lnTo>
                  <a:lnTo>
                    <a:pt x="3982" y="172"/>
                  </a:lnTo>
                  <a:lnTo>
                    <a:pt x="3615" y="98"/>
                  </a:lnTo>
                  <a:lnTo>
                    <a:pt x="3249" y="50"/>
                  </a:lnTo>
                  <a:lnTo>
                    <a:pt x="2883" y="25"/>
                  </a:lnTo>
                  <a:lnTo>
                    <a:pt x="254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658" name="Shape 658"/>
          <p:cNvGrpSpPr/>
          <p:nvPr/>
        </p:nvGrpSpPr>
        <p:grpSpPr>
          <a:xfrm>
            <a:off x="3722369" y="1818579"/>
            <a:ext cx="324888" cy="199488"/>
            <a:chOff x="4601275" y="1702875"/>
            <a:chExt cx="471400" cy="289450"/>
          </a:xfrm>
        </p:grpSpPr>
        <p:sp>
          <p:nvSpPr>
            <p:cNvPr id="659" name="Shape 659"/>
            <p:cNvSpPr/>
            <p:nvPr/>
          </p:nvSpPr>
          <p:spPr>
            <a:xfrm>
              <a:off x="4816200" y="1702875"/>
              <a:ext cx="41550" cy="41550"/>
            </a:xfrm>
            <a:custGeom>
              <a:avLst/>
              <a:gdLst/>
              <a:ahLst/>
              <a:cxnLst/>
              <a:rect l="0" t="0" r="0" b="0"/>
              <a:pathLst>
                <a:path w="1662" h="1662" extrusionOk="0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8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60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8"/>
                  </a:lnTo>
                  <a:lnTo>
                    <a:pt x="367" y="1540"/>
                  </a:lnTo>
                  <a:lnTo>
                    <a:pt x="514" y="1613"/>
                  </a:lnTo>
                  <a:lnTo>
                    <a:pt x="660" y="1662"/>
                  </a:lnTo>
                  <a:lnTo>
                    <a:pt x="1002" y="1662"/>
                  </a:lnTo>
                  <a:lnTo>
                    <a:pt x="1149" y="1613"/>
                  </a:lnTo>
                  <a:lnTo>
                    <a:pt x="1295" y="1540"/>
                  </a:lnTo>
                  <a:lnTo>
                    <a:pt x="1417" y="1418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60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8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60" name="Shape 660"/>
            <p:cNvSpPr/>
            <p:nvPr/>
          </p:nvSpPr>
          <p:spPr>
            <a:xfrm>
              <a:off x="5031125" y="1757225"/>
              <a:ext cx="41550" cy="41550"/>
            </a:xfrm>
            <a:custGeom>
              <a:avLst/>
              <a:gdLst/>
              <a:ahLst/>
              <a:cxnLst/>
              <a:rect l="0" t="0" r="0" b="0"/>
              <a:pathLst>
                <a:path w="1662" h="1662" extrusionOk="0">
                  <a:moveTo>
                    <a:pt x="831" y="1"/>
                  </a:moveTo>
                  <a:lnTo>
                    <a:pt x="660" y="25"/>
                  </a:lnTo>
                  <a:lnTo>
                    <a:pt x="513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3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8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8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61" name="Shape 661"/>
            <p:cNvSpPr/>
            <p:nvPr/>
          </p:nvSpPr>
          <p:spPr>
            <a:xfrm>
              <a:off x="4634875" y="1756000"/>
              <a:ext cx="404225" cy="178325"/>
            </a:xfrm>
            <a:custGeom>
              <a:avLst/>
              <a:gdLst/>
              <a:ahLst/>
              <a:cxnLst/>
              <a:rect l="0" t="0" r="0" b="0"/>
              <a:pathLst>
                <a:path w="16169" h="7133" extrusionOk="0">
                  <a:moveTo>
                    <a:pt x="7742" y="1"/>
                  </a:moveTo>
                  <a:lnTo>
                    <a:pt x="5007" y="3444"/>
                  </a:lnTo>
                  <a:lnTo>
                    <a:pt x="464" y="1784"/>
                  </a:lnTo>
                  <a:lnTo>
                    <a:pt x="366" y="1881"/>
                  </a:lnTo>
                  <a:lnTo>
                    <a:pt x="244" y="1979"/>
                  </a:lnTo>
                  <a:lnTo>
                    <a:pt x="122" y="2052"/>
                  </a:lnTo>
                  <a:lnTo>
                    <a:pt x="0" y="2101"/>
                  </a:lnTo>
                  <a:lnTo>
                    <a:pt x="1465" y="7132"/>
                  </a:lnTo>
                  <a:lnTo>
                    <a:pt x="14703" y="7132"/>
                  </a:lnTo>
                  <a:lnTo>
                    <a:pt x="16168" y="2101"/>
                  </a:lnTo>
                  <a:lnTo>
                    <a:pt x="16046" y="2052"/>
                  </a:lnTo>
                  <a:lnTo>
                    <a:pt x="15924" y="1979"/>
                  </a:lnTo>
                  <a:lnTo>
                    <a:pt x="15802" y="1881"/>
                  </a:lnTo>
                  <a:lnTo>
                    <a:pt x="15704" y="1784"/>
                  </a:lnTo>
                  <a:lnTo>
                    <a:pt x="11161" y="3444"/>
                  </a:lnTo>
                  <a:lnTo>
                    <a:pt x="8426" y="1"/>
                  </a:lnTo>
                  <a:lnTo>
                    <a:pt x="8255" y="25"/>
                  </a:lnTo>
                  <a:lnTo>
                    <a:pt x="7913" y="25"/>
                  </a:lnTo>
                  <a:lnTo>
                    <a:pt x="77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62" name="Shape 662"/>
            <p:cNvSpPr/>
            <p:nvPr/>
          </p:nvSpPr>
          <p:spPr>
            <a:xfrm>
              <a:off x="4601275" y="1757225"/>
              <a:ext cx="41550" cy="41550"/>
            </a:xfrm>
            <a:custGeom>
              <a:avLst/>
              <a:gdLst/>
              <a:ahLst/>
              <a:cxnLst/>
              <a:rect l="0" t="0" r="0" b="0"/>
              <a:pathLst>
                <a:path w="1662" h="1662" extrusionOk="0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4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9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2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63" name="Shape 663"/>
            <p:cNvSpPr/>
            <p:nvPr/>
          </p:nvSpPr>
          <p:spPr>
            <a:xfrm>
              <a:off x="4673325" y="1947725"/>
              <a:ext cx="327300" cy="44600"/>
            </a:xfrm>
            <a:custGeom>
              <a:avLst/>
              <a:gdLst/>
              <a:ahLst/>
              <a:cxnLst/>
              <a:rect l="0" t="0" r="0" b="0"/>
              <a:pathLst>
                <a:path w="13092" h="1784" extrusionOk="0">
                  <a:moveTo>
                    <a:pt x="1" y="1"/>
                  </a:moveTo>
                  <a:lnTo>
                    <a:pt x="514" y="1784"/>
                  </a:lnTo>
                  <a:lnTo>
                    <a:pt x="1808" y="1686"/>
                  </a:lnTo>
                  <a:lnTo>
                    <a:pt x="3249" y="1588"/>
                  </a:lnTo>
                  <a:lnTo>
                    <a:pt x="4836" y="1539"/>
                  </a:lnTo>
                  <a:lnTo>
                    <a:pt x="8256" y="1539"/>
                  </a:lnTo>
                  <a:lnTo>
                    <a:pt x="9843" y="1588"/>
                  </a:lnTo>
                  <a:lnTo>
                    <a:pt x="11284" y="1661"/>
                  </a:lnTo>
                  <a:lnTo>
                    <a:pt x="12579" y="1784"/>
                  </a:lnTo>
                  <a:lnTo>
                    <a:pt x="130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664" name="Shape 664"/>
          <p:cNvGrpSpPr/>
          <p:nvPr/>
        </p:nvGrpSpPr>
        <p:grpSpPr>
          <a:xfrm>
            <a:off x="4202518" y="1769766"/>
            <a:ext cx="293737" cy="297114"/>
            <a:chOff x="5297950" y="1632050"/>
            <a:chExt cx="426200" cy="431100"/>
          </a:xfrm>
        </p:grpSpPr>
        <p:sp>
          <p:nvSpPr>
            <p:cNvPr id="665" name="Shape 665"/>
            <p:cNvSpPr/>
            <p:nvPr/>
          </p:nvSpPr>
          <p:spPr>
            <a:xfrm>
              <a:off x="5404800" y="1936125"/>
              <a:ext cx="212500" cy="127025"/>
            </a:xfrm>
            <a:custGeom>
              <a:avLst/>
              <a:gdLst/>
              <a:ahLst/>
              <a:cxnLst/>
              <a:rect l="0" t="0" r="0" b="0"/>
              <a:pathLst>
                <a:path w="8500" h="5081" extrusionOk="0">
                  <a:moveTo>
                    <a:pt x="3175" y="1"/>
                  </a:moveTo>
                  <a:lnTo>
                    <a:pt x="3175" y="2834"/>
                  </a:lnTo>
                  <a:lnTo>
                    <a:pt x="2614" y="2956"/>
                  </a:lnTo>
                  <a:lnTo>
                    <a:pt x="2076" y="3102"/>
                  </a:lnTo>
                  <a:lnTo>
                    <a:pt x="1588" y="3298"/>
                  </a:lnTo>
                  <a:lnTo>
                    <a:pt x="1148" y="3493"/>
                  </a:lnTo>
                  <a:lnTo>
                    <a:pt x="782" y="3713"/>
                  </a:lnTo>
                  <a:lnTo>
                    <a:pt x="611" y="3859"/>
                  </a:lnTo>
                  <a:lnTo>
                    <a:pt x="464" y="3982"/>
                  </a:lnTo>
                  <a:lnTo>
                    <a:pt x="318" y="4128"/>
                  </a:lnTo>
                  <a:lnTo>
                    <a:pt x="196" y="4275"/>
                  </a:lnTo>
                  <a:lnTo>
                    <a:pt x="74" y="4421"/>
                  </a:lnTo>
                  <a:lnTo>
                    <a:pt x="0" y="4592"/>
                  </a:lnTo>
                  <a:lnTo>
                    <a:pt x="171" y="4665"/>
                  </a:lnTo>
                  <a:lnTo>
                    <a:pt x="416" y="4739"/>
                  </a:lnTo>
                  <a:lnTo>
                    <a:pt x="782" y="4836"/>
                  </a:lnTo>
                  <a:lnTo>
                    <a:pt x="1344" y="4910"/>
                  </a:lnTo>
                  <a:lnTo>
                    <a:pt x="2101" y="5007"/>
                  </a:lnTo>
                  <a:lnTo>
                    <a:pt x="3053" y="5056"/>
                  </a:lnTo>
                  <a:lnTo>
                    <a:pt x="4250" y="5081"/>
                  </a:lnTo>
                  <a:lnTo>
                    <a:pt x="5447" y="5056"/>
                  </a:lnTo>
                  <a:lnTo>
                    <a:pt x="6399" y="5007"/>
                  </a:lnTo>
                  <a:lnTo>
                    <a:pt x="7156" y="4910"/>
                  </a:lnTo>
                  <a:lnTo>
                    <a:pt x="7718" y="4836"/>
                  </a:lnTo>
                  <a:lnTo>
                    <a:pt x="8084" y="4739"/>
                  </a:lnTo>
                  <a:lnTo>
                    <a:pt x="8329" y="4665"/>
                  </a:lnTo>
                  <a:lnTo>
                    <a:pt x="8500" y="4592"/>
                  </a:lnTo>
                  <a:lnTo>
                    <a:pt x="8426" y="4421"/>
                  </a:lnTo>
                  <a:lnTo>
                    <a:pt x="8304" y="4275"/>
                  </a:lnTo>
                  <a:lnTo>
                    <a:pt x="8182" y="4128"/>
                  </a:lnTo>
                  <a:lnTo>
                    <a:pt x="8036" y="3982"/>
                  </a:lnTo>
                  <a:lnTo>
                    <a:pt x="7889" y="3859"/>
                  </a:lnTo>
                  <a:lnTo>
                    <a:pt x="7718" y="3713"/>
                  </a:lnTo>
                  <a:lnTo>
                    <a:pt x="7352" y="3493"/>
                  </a:lnTo>
                  <a:lnTo>
                    <a:pt x="6912" y="3298"/>
                  </a:lnTo>
                  <a:lnTo>
                    <a:pt x="6424" y="3102"/>
                  </a:lnTo>
                  <a:lnTo>
                    <a:pt x="5886" y="2956"/>
                  </a:lnTo>
                  <a:lnTo>
                    <a:pt x="5325" y="2834"/>
                  </a:lnTo>
                  <a:lnTo>
                    <a:pt x="5325" y="1"/>
                  </a:lnTo>
                  <a:lnTo>
                    <a:pt x="5032" y="49"/>
                  </a:lnTo>
                  <a:lnTo>
                    <a:pt x="4763" y="98"/>
                  </a:lnTo>
                  <a:lnTo>
                    <a:pt x="4250" y="123"/>
                  </a:lnTo>
                  <a:lnTo>
                    <a:pt x="3737" y="98"/>
                  </a:lnTo>
                  <a:lnTo>
                    <a:pt x="3469" y="49"/>
                  </a:lnTo>
                  <a:lnTo>
                    <a:pt x="317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66" name="Shape 666"/>
            <p:cNvSpPr/>
            <p:nvPr/>
          </p:nvSpPr>
          <p:spPr>
            <a:xfrm>
              <a:off x="5297950" y="1632050"/>
              <a:ext cx="426200" cy="294950"/>
            </a:xfrm>
            <a:custGeom>
              <a:avLst/>
              <a:gdLst/>
              <a:ahLst/>
              <a:cxnLst/>
              <a:rect l="0" t="0" r="0" b="0"/>
              <a:pathLst>
                <a:path w="17048" h="11798" extrusionOk="0">
                  <a:moveTo>
                    <a:pt x="8524" y="2956"/>
                  </a:moveTo>
                  <a:lnTo>
                    <a:pt x="8573" y="2981"/>
                  </a:lnTo>
                  <a:lnTo>
                    <a:pt x="8622" y="3054"/>
                  </a:lnTo>
                  <a:lnTo>
                    <a:pt x="9086" y="4128"/>
                  </a:lnTo>
                  <a:lnTo>
                    <a:pt x="9135" y="4202"/>
                  </a:lnTo>
                  <a:lnTo>
                    <a:pt x="9208" y="4275"/>
                  </a:lnTo>
                  <a:lnTo>
                    <a:pt x="9306" y="4324"/>
                  </a:lnTo>
                  <a:lnTo>
                    <a:pt x="9403" y="4348"/>
                  </a:lnTo>
                  <a:lnTo>
                    <a:pt x="10576" y="4470"/>
                  </a:lnTo>
                  <a:lnTo>
                    <a:pt x="10649" y="4495"/>
                  </a:lnTo>
                  <a:lnTo>
                    <a:pt x="10698" y="4519"/>
                  </a:lnTo>
                  <a:lnTo>
                    <a:pt x="10673" y="4592"/>
                  </a:lnTo>
                  <a:lnTo>
                    <a:pt x="10624" y="4641"/>
                  </a:lnTo>
                  <a:lnTo>
                    <a:pt x="9745" y="5423"/>
                  </a:lnTo>
                  <a:lnTo>
                    <a:pt x="9696" y="5496"/>
                  </a:lnTo>
                  <a:lnTo>
                    <a:pt x="9648" y="5594"/>
                  </a:lnTo>
                  <a:lnTo>
                    <a:pt x="9623" y="5691"/>
                  </a:lnTo>
                  <a:lnTo>
                    <a:pt x="9623" y="5789"/>
                  </a:lnTo>
                  <a:lnTo>
                    <a:pt x="9892" y="6961"/>
                  </a:lnTo>
                  <a:lnTo>
                    <a:pt x="9892" y="7035"/>
                  </a:lnTo>
                  <a:lnTo>
                    <a:pt x="9867" y="7084"/>
                  </a:lnTo>
                  <a:lnTo>
                    <a:pt x="9818" y="7084"/>
                  </a:lnTo>
                  <a:lnTo>
                    <a:pt x="9745" y="7059"/>
                  </a:lnTo>
                  <a:lnTo>
                    <a:pt x="8719" y="6473"/>
                  </a:lnTo>
                  <a:lnTo>
                    <a:pt x="8622" y="6424"/>
                  </a:lnTo>
                  <a:lnTo>
                    <a:pt x="8426" y="6424"/>
                  </a:lnTo>
                  <a:lnTo>
                    <a:pt x="8329" y="6473"/>
                  </a:lnTo>
                  <a:lnTo>
                    <a:pt x="7303" y="7059"/>
                  </a:lnTo>
                  <a:lnTo>
                    <a:pt x="7230" y="7084"/>
                  </a:lnTo>
                  <a:lnTo>
                    <a:pt x="7181" y="7084"/>
                  </a:lnTo>
                  <a:lnTo>
                    <a:pt x="7156" y="7035"/>
                  </a:lnTo>
                  <a:lnTo>
                    <a:pt x="7156" y="6961"/>
                  </a:lnTo>
                  <a:lnTo>
                    <a:pt x="7425" y="5789"/>
                  </a:lnTo>
                  <a:lnTo>
                    <a:pt x="7425" y="5691"/>
                  </a:lnTo>
                  <a:lnTo>
                    <a:pt x="7401" y="5594"/>
                  </a:lnTo>
                  <a:lnTo>
                    <a:pt x="7352" y="5496"/>
                  </a:lnTo>
                  <a:lnTo>
                    <a:pt x="7303" y="5423"/>
                  </a:lnTo>
                  <a:lnTo>
                    <a:pt x="6424" y="4641"/>
                  </a:lnTo>
                  <a:lnTo>
                    <a:pt x="6375" y="4592"/>
                  </a:lnTo>
                  <a:lnTo>
                    <a:pt x="6350" y="4519"/>
                  </a:lnTo>
                  <a:lnTo>
                    <a:pt x="6399" y="4495"/>
                  </a:lnTo>
                  <a:lnTo>
                    <a:pt x="6473" y="4470"/>
                  </a:lnTo>
                  <a:lnTo>
                    <a:pt x="7645" y="4348"/>
                  </a:lnTo>
                  <a:lnTo>
                    <a:pt x="7743" y="4324"/>
                  </a:lnTo>
                  <a:lnTo>
                    <a:pt x="7840" y="4275"/>
                  </a:lnTo>
                  <a:lnTo>
                    <a:pt x="7913" y="4202"/>
                  </a:lnTo>
                  <a:lnTo>
                    <a:pt x="7962" y="4128"/>
                  </a:lnTo>
                  <a:lnTo>
                    <a:pt x="8426" y="3054"/>
                  </a:lnTo>
                  <a:lnTo>
                    <a:pt x="8475" y="2981"/>
                  </a:lnTo>
                  <a:lnTo>
                    <a:pt x="8524" y="2956"/>
                  </a:lnTo>
                  <a:close/>
                  <a:moveTo>
                    <a:pt x="15973" y="2150"/>
                  </a:moveTo>
                  <a:lnTo>
                    <a:pt x="15973" y="2516"/>
                  </a:lnTo>
                  <a:lnTo>
                    <a:pt x="15924" y="2932"/>
                  </a:lnTo>
                  <a:lnTo>
                    <a:pt x="15875" y="3371"/>
                  </a:lnTo>
                  <a:lnTo>
                    <a:pt x="15802" y="3835"/>
                  </a:lnTo>
                  <a:lnTo>
                    <a:pt x="15704" y="4299"/>
                  </a:lnTo>
                  <a:lnTo>
                    <a:pt x="15558" y="4788"/>
                  </a:lnTo>
                  <a:lnTo>
                    <a:pt x="15411" y="5252"/>
                  </a:lnTo>
                  <a:lnTo>
                    <a:pt x="15216" y="5740"/>
                  </a:lnTo>
                  <a:lnTo>
                    <a:pt x="14996" y="6204"/>
                  </a:lnTo>
                  <a:lnTo>
                    <a:pt x="14752" y="6620"/>
                  </a:lnTo>
                  <a:lnTo>
                    <a:pt x="14459" y="7035"/>
                  </a:lnTo>
                  <a:lnTo>
                    <a:pt x="14141" y="7426"/>
                  </a:lnTo>
                  <a:lnTo>
                    <a:pt x="13799" y="7767"/>
                  </a:lnTo>
                  <a:lnTo>
                    <a:pt x="13604" y="7914"/>
                  </a:lnTo>
                  <a:lnTo>
                    <a:pt x="13409" y="8061"/>
                  </a:lnTo>
                  <a:lnTo>
                    <a:pt x="13213" y="8183"/>
                  </a:lnTo>
                  <a:lnTo>
                    <a:pt x="12993" y="8305"/>
                  </a:lnTo>
                  <a:lnTo>
                    <a:pt x="12774" y="8402"/>
                  </a:lnTo>
                  <a:lnTo>
                    <a:pt x="12529" y="8476"/>
                  </a:lnTo>
                  <a:lnTo>
                    <a:pt x="12529" y="8476"/>
                  </a:lnTo>
                  <a:lnTo>
                    <a:pt x="12823" y="7767"/>
                  </a:lnTo>
                  <a:lnTo>
                    <a:pt x="13042" y="7059"/>
                  </a:lnTo>
                  <a:lnTo>
                    <a:pt x="13262" y="6351"/>
                  </a:lnTo>
                  <a:lnTo>
                    <a:pt x="13433" y="5618"/>
                  </a:lnTo>
                  <a:lnTo>
                    <a:pt x="13555" y="4837"/>
                  </a:lnTo>
                  <a:lnTo>
                    <a:pt x="13677" y="4031"/>
                  </a:lnTo>
                  <a:lnTo>
                    <a:pt x="13751" y="3127"/>
                  </a:lnTo>
                  <a:lnTo>
                    <a:pt x="13799" y="2150"/>
                  </a:lnTo>
                  <a:close/>
                  <a:moveTo>
                    <a:pt x="3249" y="2150"/>
                  </a:moveTo>
                  <a:lnTo>
                    <a:pt x="3298" y="3127"/>
                  </a:lnTo>
                  <a:lnTo>
                    <a:pt x="3371" y="4031"/>
                  </a:lnTo>
                  <a:lnTo>
                    <a:pt x="3493" y="4837"/>
                  </a:lnTo>
                  <a:lnTo>
                    <a:pt x="3615" y="5618"/>
                  </a:lnTo>
                  <a:lnTo>
                    <a:pt x="3786" y="6351"/>
                  </a:lnTo>
                  <a:lnTo>
                    <a:pt x="4006" y="7059"/>
                  </a:lnTo>
                  <a:lnTo>
                    <a:pt x="4226" y="7767"/>
                  </a:lnTo>
                  <a:lnTo>
                    <a:pt x="4519" y="8476"/>
                  </a:lnTo>
                  <a:lnTo>
                    <a:pt x="4274" y="8402"/>
                  </a:lnTo>
                  <a:lnTo>
                    <a:pt x="4055" y="8305"/>
                  </a:lnTo>
                  <a:lnTo>
                    <a:pt x="3835" y="8183"/>
                  </a:lnTo>
                  <a:lnTo>
                    <a:pt x="3639" y="8061"/>
                  </a:lnTo>
                  <a:lnTo>
                    <a:pt x="3444" y="7914"/>
                  </a:lnTo>
                  <a:lnTo>
                    <a:pt x="3249" y="7767"/>
                  </a:lnTo>
                  <a:lnTo>
                    <a:pt x="2907" y="7426"/>
                  </a:lnTo>
                  <a:lnTo>
                    <a:pt x="2589" y="7035"/>
                  </a:lnTo>
                  <a:lnTo>
                    <a:pt x="2296" y="6620"/>
                  </a:lnTo>
                  <a:lnTo>
                    <a:pt x="2052" y="6204"/>
                  </a:lnTo>
                  <a:lnTo>
                    <a:pt x="1832" y="5740"/>
                  </a:lnTo>
                  <a:lnTo>
                    <a:pt x="1637" y="5252"/>
                  </a:lnTo>
                  <a:lnTo>
                    <a:pt x="1490" y="4788"/>
                  </a:lnTo>
                  <a:lnTo>
                    <a:pt x="1344" y="4299"/>
                  </a:lnTo>
                  <a:lnTo>
                    <a:pt x="1246" y="3835"/>
                  </a:lnTo>
                  <a:lnTo>
                    <a:pt x="1173" y="3371"/>
                  </a:lnTo>
                  <a:lnTo>
                    <a:pt x="1124" y="2932"/>
                  </a:lnTo>
                  <a:lnTo>
                    <a:pt x="1075" y="2516"/>
                  </a:lnTo>
                  <a:lnTo>
                    <a:pt x="1075" y="2150"/>
                  </a:lnTo>
                  <a:close/>
                  <a:moveTo>
                    <a:pt x="3737" y="1"/>
                  </a:moveTo>
                  <a:lnTo>
                    <a:pt x="3639" y="25"/>
                  </a:lnTo>
                  <a:lnTo>
                    <a:pt x="3542" y="50"/>
                  </a:lnTo>
                  <a:lnTo>
                    <a:pt x="3444" y="99"/>
                  </a:lnTo>
                  <a:lnTo>
                    <a:pt x="3371" y="147"/>
                  </a:lnTo>
                  <a:lnTo>
                    <a:pt x="3322" y="221"/>
                  </a:lnTo>
                  <a:lnTo>
                    <a:pt x="3249" y="294"/>
                  </a:lnTo>
                  <a:lnTo>
                    <a:pt x="3224" y="392"/>
                  </a:lnTo>
                  <a:lnTo>
                    <a:pt x="3200" y="489"/>
                  </a:lnTo>
                  <a:lnTo>
                    <a:pt x="3224" y="1076"/>
                  </a:lnTo>
                  <a:lnTo>
                    <a:pt x="1075" y="1076"/>
                  </a:lnTo>
                  <a:lnTo>
                    <a:pt x="855" y="1100"/>
                  </a:lnTo>
                  <a:lnTo>
                    <a:pt x="660" y="1149"/>
                  </a:lnTo>
                  <a:lnTo>
                    <a:pt x="489" y="1246"/>
                  </a:lnTo>
                  <a:lnTo>
                    <a:pt x="318" y="1393"/>
                  </a:lnTo>
                  <a:lnTo>
                    <a:pt x="196" y="1540"/>
                  </a:lnTo>
                  <a:lnTo>
                    <a:pt x="98" y="1735"/>
                  </a:lnTo>
                  <a:lnTo>
                    <a:pt x="25" y="1930"/>
                  </a:lnTo>
                  <a:lnTo>
                    <a:pt x="0" y="2150"/>
                  </a:lnTo>
                  <a:lnTo>
                    <a:pt x="25" y="2614"/>
                  </a:lnTo>
                  <a:lnTo>
                    <a:pt x="49" y="3078"/>
                  </a:lnTo>
                  <a:lnTo>
                    <a:pt x="98" y="3518"/>
                  </a:lnTo>
                  <a:lnTo>
                    <a:pt x="171" y="3957"/>
                  </a:lnTo>
                  <a:lnTo>
                    <a:pt x="269" y="4348"/>
                  </a:lnTo>
                  <a:lnTo>
                    <a:pt x="367" y="4739"/>
                  </a:lnTo>
                  <a:lnTo>
                    <a:pt x="489" y="5130"/>
                  </a:lnTo>
                  <a:lnTo>
                    <a:pt x="635" y="5496"/>
                  </a:lnTo>
                  <a:lnTo>
                    <a:pt x="782" y="5838"/>
                  </a:lnTo>
                  <a:lnTo>
                    <a:pt x="928" y="6156"/>
                  </a:lnTo>
                  <a:lnTo>
                    <a:pt x="1099" y="6473"/>
                  </a:lnTo>
                  <a:lnTo>
                    <a:pt x="1295" y="6766"/>
                  </a:lnTo>
                  <a:lnTo>
                    <a:pt x="1466" y="7059"/>
                  </a:lnTo>
                  <a:lnTo>
                    <a:pt x="1661" y="7328"/>
                  </a:lnTo>
                  <a:lnTo>
                    <a:pt x="2076" y="7816"/>
                  </a:lnTo>
                  <a:lnTo>
                    <a:pt x="2516" y="8256"/>
                  </a:lnTo>
                  <a:lnTo>
                    <a:pt x="2931" y="8622"/>
                  </a:lnTo>
                  <a:lnTo>
                    <a:pt x="3346" y="8940"/>
                  </a:lnTo>
                  <a:lnTo>
                    <a:pt x="3762" y="9184"/>
                  </a:lnTo>
                  <a:lnTo>
                    <a:pt x="4152" y="9379"/>
                  </a:lnTo>
                  <a:lnTo>
                    <a:pt x="4519" y="9526"/>
                  </a:lnTo>
                  <a:lnTo>
                    <a:pt x="4836" y="9624"/>
                  </a:lnTo>
                  <a:lnTo>
                    <a:pt x="5105" y="9672"/>
                  </a:lnTo>
                  <a:lnTo>
                    <a:pt x="5422" y="10136"/>
                  </a:lnTo>
                  <a:lnTo>
                    <a:pt x="5764" y="10576"/>
                  </a:lnTo>
                  <a:lnTo>
                    <a:pt x="5935" y="10747"/>
                  </a:lnTo>
                  <a:lnTo>
                    <a:pt x="6131" y="10918"/>
                  </a:lnTo>
                  <a:lnTo>
                    <a:pt x="6326" y="11089"/>
                  </a:lnTo>
                  <a:lnTo>
                    <a:pt x="6546" y="11236"/>
                  </a:lnTo>
                  <a:lnTo>
                    <a:pt x="6766" y="11358"/>
                  </a:lnTo>
                  <a:lnTo>
                    <a:pt x="6985" y="11480"/>
                  </a:lnTo>
                  <a:lnTo>
                    <a:pt x="7230" y="11577"/>
                  </a:lnTo>
                  <a:lnTo>
                    <a:pt x="7474" y="11651"/>
                  </a:lnTo>
                  <a:lnTo>
                    <a:pt x="7718" y="11724"/>
                  </a:lnTo>
                  <a:lnTo>
                    <a:pt x="7987" y="11773"/>
                  </a:lnTo>
                  <a:lnTo>
                    <a:pt x="8255" y="11797"/>
                  </a:lnTo>
                  <a:lnTo>
                    <a:pt x="8793" y="11797"/>
                  </a:lnTo>
                  <a:lnTo>
                    <a:pt x="9061" y="11773"/>
                  </a:lnTo>
                  <a:lnTo>
                    <a:pt x="9330" y="11724"/>
                  </a:lnTo>
                  <a:lnTo>
                    <a:pt x="9574" y="11651"/>
                  </a:lnTo>
                  <a:lnTo>
                    <a:pt x="9818" y="11577"/>
                  </a:lnTo>
                  <a:lnTo>
                    <a:pt x="10063" y="11480"/>
                  </a:lnTo>
                  <a:lnTo>
                    <a:pt x="10283" y="11358"/>
                  </a:lnTo>
                  <a:lnTo>
                    <a:pt x="10502" y="11236"/>
                  </a:lnTo>
                  <a:lnTo>
                    <a:pt x="10722" y="11089"/>
                  </a:lnTo>
                  <a:lnTo>
                    <a:pt x="10918" y="10918"/>
                  </a:lnTo>
                  <a:lnTo>
                    <a:pt x="11113" y="10747"/>
                  </a:lnTo>
                  <a:lnTo>
                    <a:pt x="11284" y="10576"/>
                  </a:lnTo>
                  <a:lnTo>
                    <a:pt x="11626" y="10136"/>
                  </a:lnTo>
                  <a:lnTo>
                    <a:pt x="11943" y="9672"/>
                  </a:lnTo>
                  <a:lnTo>
                    <a:pt x="12212" y="9624"/>
                  </a:lnTo>
                  <a:lnTo>
                    <a:pt x="12529" y="9550"/>
                  </a:lnTo>
                  <a:lnTo>
                    <a:pt x="12896" y="9404"/>
                  </a:lnTo>
                  <a:lnTo>
                    <a:pt x="13287" y="9208"/>
                  </a:lnTo>
                  <a:lnTo>
                    <a:pt x="13702" y="8964"/>
                  </a:lnTo>
                  <a:lnTo>
                    <a:pt x="14117" y="8647"/>
                  </a:lnTo>
                  <a:lnTo>
                    <a:pt x="14557" y="8280"/>
                  </a:lnTo>
                  <a:lnTo>
                    <a:pt x="14972" y="7865"/>
                  </a:lnTo>
                  <a:lnTo>
                    <a:pt x="15387" y="7377"/>
                  </a:lnTo>
                  <a:lnTo>
                    <a:pt x="15582" y="7108"/>
                  </a:lnTo>
                  <a:lnTo>
                    <a:pt x="15753" y="6815"/>
                  </a:lnTo>
                  <a:lnTo>
                    <a:pt x="15949" y="6522"/>
                  </a:lnTo>
                  <a:lnTo>
                    <a:pt x="16120" y="6204"/>
                  </a:lnTo>
                  <a:lnTo>
                    <a:pt x="16266" y="5887"/>
                  </a:lnTo>
                  <a:lnTo>
                    <a:pt x="16413" y="5521"/>
                  </a:lnTo>
                  <a:lnTo>
                    <a:pt x="16559" y="5179"/>
                  </a:lnTo>
                  <a:lnTo>
                    <a:pt x="16681" y="4788"/>
                  </a:lnTo>
                  <a:lnTo>
                    <a:pt x="16779" y="4397"/>
                  </a:lnTo>
                  <a:lnTo>
                    <a:pt x="16877" y="3982"/>
                  </a:lnTo>
                  <a:lnTo>
                    <a:pt x="16950" y="3542"/>
                  </a:lnTo>
                  <a:lnTo>
                    <a:pt x="16999" y="3103"/>
                  </a:lnTo>
                  <a:lnTo>
                    <a:pt x="17023" y="2614"/>
                  </a:lnTo>
                  <a:lnTo>
                    <a:pt x="17048" y="2150"/>
                  </a:lnTo>
                  <a:lnTo>
                    <a:pt x="17023" y="1930"/>
                  </a:lnTo>
                  <a:lnTo>
                    <a:pt x="16950" y="1735"/>
                  </a:lnTo>
                  <a:lnTo>
                    <a:pt x="16852" y="1540"/>
                  </a:lnTo>
                  <a:lnTo>
                    <a:pt x="16730" y="1393"/>
                  </a:lnTo>
                  <a:lnTo>
                    <a:pt x="16559" y="1246"/>
                  </a:lnTo>
                  <a:lnTo>
                    <a:pt x="16388" y="1149"/>
                  </a:lnTo>
                  <a:lnTo>
                    <a:pt x="16193" y="1100"/>
                  </a:lnTo>
                  <a:lnTo>
                    <a:pt x="15973" y="1076"/>
                  </a:lnTo>
                  <a:lnTo>
                    <a:pt x="13824" y="1076"/>
                  </a:lnTo>
                  <a:lnTo>
                    <a:pt x="13848" y="489"/>
                  </a:lnTo>
                  <a:lnTo>
                    <a:pt x="13824" y="392"/>
                  </a:lnTo>
                  <a:lnTo>
                    <a:pt x="13799" y="294"/>
                  </a:lnTo>
                  <a:lnTo>
                    <a:pt x="13726" y="221"/>
                  </a:lnTo>
                  <a:lnTo>
                    <a:pt x="13677" y="147"/>
                  </a:lnTo>
                  <a:lnTo>
                    <a:pt x="13604" y="99"/>
                  </a:lnTo>
                  <a:lnTo>
                    <a:pt x="13506" y="50"/>
                  </a:lnTo>
                  <a:lnTo>
                    <a:pt x="13409" y="25"/>
                  </a:lnTo>
                  <a:lnTo>
                    <a:pt x="133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667" name="Shape 667"/>
          <p:cNvGrpSpPr/>
          <p:nvPr/>
        </p:nvGrpSpPr>
        <p:grpSpPr>
          <a:xfrm>
            <a:off x="4666246" y="1760945"/>
            <a:ext cx="295425" cy="314774"/>
            <a:chOff x="5970800" y="1619250"/>
            <a:chExt cx="428650" cy="456725"/>
          </a:xfrm>
        </p:grpSpPr>
        <p:sp>
          <p:nvSpPr>
            <p:cNvPr id="668" name="Shape 668"/>
            <p:cNvSpPr/>
            <p:nvPr/>
          </p:nvSpPr>
          <p:spPr>
            <a:xfrm>
              <a:off x="5970800" y="1674200"/>
              <a:ext cx="377975" cy="377950"/>
            </a:xfrm>
            <a:custGeom>
              <a:avLst/>
              <a:gdLst/>
              <a:ahLst/>
              <a:cxnLst/>
              <a:rect l="0" t="0" r="0" b="0"/>
              <a:pathLst>
                <a:path w="15119" h="15118" extrusionOk="0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69" name="Shape 669"/>
            <p:cNvSpPr/>
            <p:nvPr/>
          </p:nvSpPr>
          <p:spPr>
            <a:xfrm>
              <a:off x="6068500" y="1771875"/>
              <a:ext cx="182575" cy="182600"/>
            </a:xfrm>
            <a:custGeom>
              <a:avLst/>
              <a:gdLst/>
              <a:ahLst/>
              <a:cxnLst/>
              <a:rect l="0" t="0" r="0" b="0"/>
              <a:pathLst>
                <a:path w="7303" h="7304" extrusionOk="0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70" name="Shape 670"/>
            <p:cNvSpPr/>
            <p:nvPr/>
          </p:nvSpPr>
          <p:spPr>
            <a:xfrm>
              <a:off x="5981175" y="2005125"/>
              <a:ext cx="75125" cy="70850"/>
            </a:xfrm>
            <a:custGeom>
              <a:avLst/>
              <a:gdLst/>
              <a:ahLst/>
              <a:cxnLst/>
              <a:rect l="0" t="0" r="0" b="0"/>
              <a:pathLst>
                <a:path w="3005" h="2834" extrusionOk="0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71" name="Shape 671"/>
            <p:cNvSpPr/>
            <p:nvPr/>
          </p:nvSpPr>
          <p:spPr>
            <a:xfrm>
              <a:off x="6263875" y="2005125"/>
              <a:ext cx="74525" cy="70850"/>
            </a:xfrm>
            <a:custGeom>
              <a:avLst/>
              <a:gdLst/>
              <a:ahLst/>
              <a:cxnLst/>
              <a:rect l="0" t="0" r="0" b="0"/>
              <a:pathLst>
                <a:path w="2981" h="2834" extrusionOk="0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72" name="Shape 672"/>
            <p:cNvSpPr/>
            <p:nvPr/>
          </p:nvSpPr>
          <p:spPr>
            <a:xfrm>
              <a:off x="6147875" y="1619250"/>
              <a:ext cx="251575" cy="255850"/>
            </a:xfrm>
            <a:custGeom>
              <a:avLst/>
              <a:gdLst/>
              <a:ahLst/>
              <a:cxnLst/>
              <a:rect l="0" t="0" r="0" b="0"/>
              <a:pathLst>
                <a:path w="10063" h="10234" extrusionOk="0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673" name="Shape 673"/>
          <p:cNvGrpSpPr/>
          <p:nvPr/>
        </p:nvGrpSpPr>
        <p:grpSpPr>
          <a:xfrm>
            <a:off x="5117362" y="1757154"/>
            <a:ext cx="331177" cy="302145"/>
            <a:chOff x="6625350" y="1613750"/>
            <a:chExt cx="480525" cy="438400"/>
          </a:xfrm>
        </p:grpSpPr>
        <p:sp>
          <p:nvSpPr>
            <p:cNvPr id="674" name="Shape 674"/>
            <p:cNvSpPr/>
            <p:nvPr/>
          </p:nvSpPr>
          <p:spPr>
            <a:xfrm>
              <a:off x="6670525" y="1887275"/>
              <a:ext cx="117875" cy="164875"/>
            </a:xfrm>
            <a:custGeom>
              <a:avLst/>
              <a:gdLst/>
              <a:ahLst/>
              <a:cxnLst/>
              <a:rect l="0" t="0" r="0" b="0"/>
              <a:pathLst>
                <a:path w="4715" h="6595" extrusionOk="0">
                  <a:moveTo>
                    <a:pt x="0" y="1"/>
                  </a:moveTo>
                  <a:lnTo>
                    <a:pt x="538" y="6058"/>
                  </a:lnTo>
                  <a:lnTo>
                    <a:pt x="562" y="6180"/>
                  </a:lnTo>
                  <a:lnTo>
                    <a:pt x="587" y="6277"/>
                  </a:lnTo>
                  <a:lnTo>
                    <a:pt x="660" y="6351"/>
                  </a:lnTo>
                  <a:lnTo>
                    <a:pt x="733" y="6448"/>
                  </a:lnTo>
                  <a:lnTo>
                    <a:pt x="806" y="6497"/>
                  </a:lnTo>
                  <a:lnTo>
                    <a:pt x="904" y="6546"/>
                  </a:lnTo>
                  <a:lnTo>
                    <a:pt x="1002" y="6571"/>
                  </a:lnTo>
                  <a:lnTo>
                    <a:pt x="1124" y="6595"/>
                  </a:lnTo>
                  <a:lnTo>
                    <a:pt x="4128" y="6595"/>
                  </a:lnTo>
                  <a:lnTo>
                    <a:pt x="4274" y="6571"/>
                  </a:lnTo>
                  <a:lnTo>
                    <a:pt x="4397" y="6522"/>
                  </a:lnTo>
                  <a:lnTo>
                    <a:pt x="4494" y="6473"/>
                  </a:lnTo>
                  <a:lnTo>
                    <a:pt x="4592" y="6375"/>
                  </a:lnTo>
                  <a:lnTo>
                    <a:pt x="4665" y="6253"/>
                  </a:lnTo>
                  <a:lnTo>
                    <a:pt x="4714" y="6155"/>
                  </a:lnTo>
                  <a:lnTo>
                    <a:pt x="4714" y="6009"/>
                  </a:lnTo>
                  <a:lnTo>
                    <a:pt x="4714" y="5887"/>
                  </a:lnTo>
                  <a:lnTo>
                    <a:pt x="3713" y="123"/>
                  </a:lnTo>
                  <a:lnTo>
                    <a:pt x="2589" y="50"/>
                  </a:lnTo>
                  <a:lnTo>
                    <a:pt x="1637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75" name="Shape 675"/>
            <p:cNvSpPr/>
            <p:nvPr/>
          </p:nvSpPr>
          <p:spPr>
            <a:xfrm>
              <a:off x="7075950" y="1754175"/>
              <a:ext cx="29925" cy="99550"/>
            </a:xfrm>
            <a:custGeom>
              <a:avLst/>
              <a:gdLst/>
              <a:ahLst/>
              <a:cxnLst/>
              <a:rect l="0" t="0" r="0" b="0"/>
              <a:pathLst>
                <a:path w="1197" h="3982" extrusionOk="0">
                  <a:moveTo>
                    <a:pt x="0" y="1"/>
                  </a:moveTo>
                  <a:lnTo>
                    <a:pt x="0" y="3981"/>
                  </a:lnTo>
                  <a:lnTo>
                    <a:pt x="269" y="3811"/>
                  </a:lnTo>
                  <a:lnTo>
                    <a:pt x="489" y="3615"/>
                  </a:lnTo>
                  <a:lnTo>
                    <a:pt x="684" y="3420"/>
                  </a:lnTo>
                  <a:lnTo>
                    <a:pt x="855" y="3176"/>
                  </a:lnTo>
                  <a:lnTo>
                    <a:pt x="1002" y="2907"/>
                  </a:lnTo>
                  <a:lnTo>
                    <a:pt x="1099" y="2614"/>
                  </a:lnTo>
                  <a:lnTo>
                    <a:pt x="1173" y="2296"/>
                  </a:lnTo>
                  <a:lnTo>
                    <a:pt x="1197" y="1979"/>
                  </a:lnTo>
                  <a:lnTo>
                    <a:pt x="1173" y="1661"/>
                  </a:lnTo>
                  <a:lnTo>
                    <a:pt x="1099" y="1368"/>
                  </a:lnTo>
                  <a:lnTo>
                    <a:pt x="1002" y="1075"/>
                  </a:lnTo>
                  <a:lnTo>
                    <a:pt x="855" y="806"/>
                  </a:lnTo>
                  <a:lnTo>
                    <a:pt x="684" y="562"/>
                  </a:lnTo>
                  <a:lnTo>
                    <a:pt x="489" y="342"/>
                  </a:lnTo>
                  <a:lnTo>
                    <a:pt x="269" y="17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76" name="Shape 676"/>
            <p:cNvSpPr/>
            <p:nvPr/>
          </p:nvSpPr>
          <p:spPr>
            <a:xfrm>
              <a:off x="6625350" y="1729750"/>
              <a:ext cx="97700" cy="147175"/>
            </a:xfrm>
            <a:custGeom>
              <a:avLst/>
              <a:gdLst/>
              <a:ahLst/>
              <a:cxnLst/>
              <a:rect l="0" t="0" r="0" b="0"/>
              <a:pathLst>
                <a:path w="3908" h="5887" extrusionOk="0">
                  <a:moveTo>
                    <a:pt x="3908" y="1"/>
                  </a:moveTo>
                  <a:lnTo>
                    <a:pt x="2711" y="25"/>
                  </a:lnTo>
                  <a:lnTo>
                    <a:pt x="1759" y="25"/>
                  </a:lnTo>
                  <a:lnTo>
                    <a:pt x="1588" y="49"/>
                  </a:lnTo>
                  <a:lnTo>
                    <a:pt x="1417" y="74"/>
                  </a:lnTo>
                  <a:lnTo>
                    <a:pt x="1246" y="123"/>
                  </a:lnTo>
                  <a:lnTo>
                    <a:pt x="1099" y="172"/>
                  </a:lnTo>
                  <a:lnTo>
                    <a:pt x="953" y="245"/>
                  </a:lnTo>
                  <a:lnTo>
                    <a:pt x="806" y="343"/>
                  </a:lnTo>
                  <a:lnTo>
                    <a:pt x="660" y="440"/>
                  </a:lnTo>
                  <a:lnTo>
                    <a:pt x="537" y="562"/>
                  </a:lnTo>
                  <a:lnTo>
                    <a:pt x="415" y="684"/>
                  </a:lnTo>
                  <a:lnTo>
                    <a:pt x="318" y="831"/>
                  </a:lnTo>
                  <a:lnTo>
                    <a:pt x="220" y="978"/>
                  </a:lnTo>
                  <a:lnTo>
                    <a:pt x="147" y="1124"/>
                  </a:lnTo>
                  <a:lnTo>
                    <a:pt x="73" y="1295"/>
                  </a:lnTo>
                  <a:lnTo>
                    <a:pt x="49" y="1442"/>
                  </a:lnTo>
                  <a:lnTo>
                    <a:pt x="0" y="1613"/>
                  </a:lnTo>
                  <a:lnTo>
                    <a:pt x="0" y="1783"/>
                  </a:lnTo>
                  <a:lnTo>
                    <a:pt x="0" y="4128"/>
                  </a:lnTo>
                  <a:lnTo>
                    <a:pt x="0" y="4299"/>
                  </a:lnTo>
                  <a:lnTo>
                    <a:pt x="49" y="4446"/>
                  </a:lnTo>
                  <a:lnTo>
                    <a:pt x="73" y="4617"/>
                  </a:lnTo>
                  <a:lnTo>
                    <a:pt x="147" y="4763"/>
                  </a:lnTo>
                  <a:lnTo>
                    <a:pt x="220" y="4934"/>
                  </a:lnTo>
                  <a:lnTo>
                    <a:pt x="318" y="5081"/>
                  </a:lnTo>
                  <a:lnTo>
                    <a:pt x="415" y="5203"/>
                  </a:lnTo>
                  <a:lnTo>
                    <a:pt x="537" y="5325"/>
                  </a:lnTo>
                  <a:lnTo>
                    <a:pt x="660" y="5447"/>
                  </a:lnTo>
                  <a:lnTo>
                    <a:pt x="806" y="5545"/>
                  </a:lnTo>
                  <a:lnTo>
                    <a:pt x="953" y="5642"/>
                  </a:lnTo>
                  <a:lnTo>
                    <a:pt x="1099" y="5716"/>
                  </a:lnTo>
                  <a:lnTo>
                    <a:pt x="1246" y="5789"/>
                  </a:lnTo>
                  <a:lnTo>
                    <a:pt x="1417" y="5838"/>
                  </a:lnTo>
                  <a:lnTo>
                    <a:pt x="1588" y="5862"/>
                  </a:lnTo>
                  <a:lnTo>
                    <a:pt x="1759" y="5862"/>
                  </a:lnTo>
                  <a:lnTo>
                    <a:pt x="2711" y="5887"/>
                  </a:lnTo>
                  <a:lnTo>
                    <a:pt x="3908" y="5887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77" name="Shape 677"/>
            <p:cNvSpPr/>
            <p:nvPr/>
          </p:nvSpPr>
          <p:spPr>
            <a:xfrm>
              <a:off x="6736475" y="1638175"/>
              <a:ext cx="279650" cy="330325"/>
            </a:xfrm>
            <a:custGeom>
              <a:avLst/>
              <a:gdLst/>
              <a:ahLst/>
              <a:cxnLst/>
              <a:rect l="0" t="0" r="0" b="0"/>
              <a:pathLst>
                <a:path w="11186" h="13213" extrusionOk="0">
                  <a:moveTo>
                    <a:pt x="11186" y="0"/>
                  </a:moveTo>
                  <a:lnTo>
                    <a:pt x="10771" y="342"/>
                  </a:lnTo>
                  <a:lnTo>
                    <a:pt x="10380" y="635"/>
                  </a:lnTo>
                  <a:lnTo>
                    <a:pt x="9940" y="904"/>
                  </a:lnTo>
                  <a:lnTo>
                    <a:pt x="9525" y="1172"/>
                  </a:lnTo>
                  <a:lnTo>
                    <a:pt x="9110" y="1417"/>
                  </a:lnTo>
                  <a:lnTo>
                    <a:pt x="8695" y="1661"/>
                  </a:lnTo>
                  <a:lnTo>
                    <a:pt x="7840" y="2052"/>
                  </a:lnTo>
                  <a:lnTo>
                    <a:pt x="7034" y="2418"/>
                  </a:lnTo>
                  <a:lnTo>
                    <a:pt x="6228" y="2687"/>
                  </a:lnTo>
                  <a:lnTo>
                    <a:pt x="5471" y="2931"/>
                  </a:lnTo>
                  <a:lnTo>
                    <a:pt x="4763" y="3126"/>
                  </a:lnTo>
                  <a:lnTo>
                    <a:pt x="4225" y="3248"/>
                  </a:lnTo>
                  <a:lnTo>
                    <a:pt x="3664" y="3346"/>
                  </a:lnTo>
                  <a:lnTo>
                    <a:pt x="3077" y="3419"/>
                  </a:lnTo>
                  <a:lnTo>
                    <a:pt x="2467" y="3493"/>
                  </a:lnTo>
                  <a:lnTo>
                    <a:pt x="1221" y="3590"/>
                  </a:lnTo>
                  <a:lnTo>
                    <a:pt x="0" y="3664"/>
                  </a:lnTo>
                  <a:lnTo>
                    <a:pt x="0" y="9574"/>
                  </a:lnTo>
                  <a:lnTo>
                    <a:pt x="1221" y="9623"/>
                  </a:lnTo>
                  <a:lnTo>
                    <a:pt x="2467" y="9721"/>
                  </a:lnTo>
                  <a:lnTo>
                    <a:pt x="3077" y="9794"/>
                  </a:lnTo>
                  <a:lnTo>
                    <a:pt x="3664" y="9891"/>
                  </a:lnTo>
                  <a:lnTo>
                    <a:pt x="4225" y="9989"/>
                  </a:lnTo>
                  <a:lnTo>
                    <a:pt x="4763" y="10111"/>
                  </a:lnTo>
                  <a:lnTo>
                    <a:pt x="5471" y="10307"/>
                  </a:lnTo>
                  <a:lnTo>
                    <a:pt x="6228" y="10526"/>
                  </a:lnTo>
                  <a:lnTo>
                    <a:pt x="7034" y="10820"/>
                  </a:lnTo>
                  <a:lnTo>
                    <a:pt x="7840" y="11161"/>
                  </a:lnTo>
                  <a:lnTo>
                    <a:pt x="8695" y="11577"/>
                  </a:lnTo>
                  <a:lnTo>
                    <a:pt x="9110" y="11796"/>
                  </a:lnTo>
                  <a:lnTo>
                    <a:pt x="9525" y="12041"/>
                  </a:lnTo>
                  <a:lnTo>
                    <a:pt x="9940" y="12309"/>
                  </a:lnTo>
                  <a:lnTo>
                    <a:pt x="10380" y="12602"/>
                  </a:lnTo>
                  <a:lnTo>
                    <a:pt x="10771" y="12896"/>
                  </a:lnTo>
                  <a:lnTo>
                    <a:pt x="11186" y="13213"/>
                  </a:lnTo>
                  <a:lnTo>
                    <a:pt x="111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78" name="Shape 678"/>
            <p:cNvSpPr/>
            <p:nvPr/>
          </p:nvSpPr>
          <p:spPr>
            <a:xfrm>
              <a:off x="7029550" y="1613750"/>
              <a:ext cx="34200" cy="379800"/>
            </a:xfrm>
            <a:custGeom>
              <a:avLst/>
              <a:gdLst/>
              <a:ahLst/>
              <a:cxnLst/>
              <a:rect l="0" t="0" r="0" b="0"/>
              <a:pathLst>
                <a:path w="1368" h="15192" extrusionOk="0">
                  <a:moveTo>
                    <a:pt x="684" y="0"/>
                  </a:moveTo>
                  <a:lnTo>
                    <a:pt x="562" y="25"/>
                  </a:lnTo>
                  <a:lnTo>
                    <a:pt x="464" y="98"/>
                  </a:lnTo>
                  <a:lnTo>
                    <a:pt x="366" y="171"/>
                  </a:lnTo>
                  <a:lnTo>
                    <a:pt x="0" y="513"/>
                  </a:lnTo>
                  <a:lnTo>
                    <a:pt x="0" y="14654"/>
                  </a:lnTo>
                  <a:lnTo>
                    <a:pt x="366" y="15020"/>
                  </a:lnTo>
                  <a:lnTo>
                    <a:pt x="464" y="15094"/>
                  </a:lnTo>
                  <a:lnTo>
                    <a:pt x="562" y="15143"/>
                  </a:lnTo>
                  <a:lnTo>
                    <a:pt x="684" y="15191"/>
                  </a:lnTo>
                  <a:lnTo>
                    <a:pt x="904" y="15191"/>
                  </a:lnTo>
                  <a:lnTo>
                    <a:pt x="1001" y="15143"/>
                  </a:lnTo>
                  <a:lnTo>
                    <a:pt x="1148" y="15045"/>
                  </a:lnTo>
                  <a:lnTo>
                    <a:pt x="1270" y="14923"/>
                  </a:lnTo>
                  <a:lnTo>
                    <a:pt x="1343" y="14776"/>
                  </a:lnTo>
                  <a:lnTo>
                    <a:pt x="1368" y="14605"/>
                  </a:lnTo>
                  <a:lnTo>
                    <a:pt x="1368" y="586"/>
                  </a:lnTo>
                  <a:lnTo>
                    <a:pt x="1343" y="415"/>
                  </a:lnTo>
                  <a:lnTo>
                    <a:pt x="1270" y="244"/>
                  </a:lnTo>
                  <a:lnTo>
                    <a:pt x="1148" y="122"/>
                  </a:lnTo>
                  <a:lnTo>
                    <a:pt x="1001" y="25"/>
                  </a:lnTo>
                  <a:lnTo>
                    <a:pt x="9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679" name="Shape 679"/>
          <p:cNvGrpSpPr/>
          <p:nvPr/>
        </p:nvGrpSpPr>
        <p:grpSpPr>
          <a:xfrm>
            <a:off x="972392" y="2248657"/>
            <a:ext cx="249972" cy="268495"/>
            <a:chOff x="611175" y="2326900"/>
            <a:chExt cx="362700" cy="389575"/>
          </a:xfrm>
        </p:grpSpPr>
        <p:sp>
          <p:nvSpPr>
            <p:cNvPr id="680" name="Shape 680"/>
            <p:cNvSpPr/>
            <p:nvPr/>
          </p:nvSpPr>
          <p:spPr>
            <a:xfrm>
              <a:off x="611175" y="2326900"/>
              <a:ext cx="362700" cy="389575"/>
            </a:xfrm>
            <a:custGeom>
              <a:avLst/>
              <a:gdLst/>
              <a:ahLst/>
              <a:cxnLst/>
              <a:rect l="0" t="0" r="0" b="0"/>
              <a:pathLst>
                <a:path w="14508" h="15583" extrusionOk="0">
                  <a:moveTo>
                    <a:pt x="9647" y="489"/>
                  </a:moveTo>
                  <a:lnTo>
                    <a:pt x="9769" y="513"/>
                  </a:lnTo>
                  <a:lnTo>
                    <a:pt x="9916" y="562"/>
                  </a:lnTo>
                  <a:lnTo>
                    <a:pt x="10014" y="660"/>
                  </a:lnTo>
                  <a:lnTo>
                    <a:pt x="10087" y="782"/>
                  </a:lnTo>
                  <a:lnTo>
                    <a:pt x="10111" y="928"/>
                  </a:lnTo>
                  <a:lnTo>
                    <a:pt x="10111" y="1075"/>
                  </a:lnTo>
                  <a:lnTo>
                    <a:pt x="10063" y="1197"/>
                  </a:lnTo>
                  <a:lnTo>
                    <a:pt x="9989" y="1319"/>
                  </a:lnTo>
                  <a:lnTo>
                    <a:pt x="9281" y="2003"/>
                  </a:lnTo>
                  <a:lnTo>
                    <a:pt x="9232" y="2076"/>
                  </a:lnTo>
                  <a:lnTo>
                    <a:pt x="9183" y="2174"/>
                  </a:lnTo>
                  <a:lnTo>
                    <a:pt x="9159" y="2247"/>
                  </a:lnTo>
                  <a:lnTo>
                    <a:pt x="9159" y="2345"/>
                  </a:lnTo>
                  <a:lnTo>
                    <a:pt x="9159" y="6497"/>
                  </a:lnTo>
                  <a:lnTo>
                    <a:pt x="9183" y="6643"/>
                  </a:lnTo>
                  <a:lnTo>
                    <a:pt x="9232" y="6790"/>
                  </a:lnTo>
                  <a:lnTo>
                    <a:pt x="10575" y="8671"/>
                  </a:lnTo>
                  <a:lnTo>
                    <a:pt x="3932" y="8671"/>
                  </a:lnTo>
                  <a:lnTo>
                    <a:pt x="5276" y="6790"/>
                  </a:lnTo>
                  <a:lnTo>
                    <a:pt x="5324" y="6643"/>
                  </a:lnTo>
                  <a:lnTo>
                    <a:pt x="5349" y="6497"/>
                  </a:lnTo>
                  <a:lnTo>
                    <a:pt x="5349" y="2345"/>
                  </a:lnTo>
                  <a:lnTo>
                    <a:pt x="5349" y="2247"/>
                  </a:lnTo>
                  <a:lnTo>
                    <a:pt x="5324" y="2174"/>
                  </a:lnTo>
                  <a:lnTo>
                    <a:pt x="5276" y="2076"/>
                  </a:lnTo>
                  <a:lnTo>
                    <a:pt x="5227" y="2003"/>
                  </a:lnTo>
                  <a:lnTo>
                    <a:pt x="4519" y="1319"/>
                  </a:lnTo>
                  <a:lnTo>
                    <a:pt x="4445" y="1197"/>
                  </a:lnTo>
                  <a:lnTo>
                    <a:pt x="4396" y="1075"/>
                  </a:lnTo>
                  <a:lnTo>
                    <a:pt x="4396" y="928"/>
                  </a:lnTo>
                  <a:lnTo>
                    <a:pt x="4421" y="782"/>
                  </a:lnTo>
                  <a:lnTo>
                    <a:pt x="4494" y="660"/>
                  </a:lnTo>
                  <a:lnTo>
                    <a:pt x="4592" y="562"/>
                  </a:lnTo>
                  <a:lnTo>
                    <a:pt x="4738" y="513"/>
                  </a:lnTo>
                  <a:lnTo>
                    <a:pt x="4860" y="489"/>
                  </a:lnTo>
                  <a:close/>
                  <a:moveTo>
                    <a:pt x="6717" y="9574"/>
                  </a:moveTo>
                  <a:lnTo>
                    <a:pt x="6912" y="9647"/>
                  </a:lnTo>
                  <a:lnTo>
                    <a:pt x="7083" y="9745"/>
                  </a:lnTo>
                  <a:lnTo>
                    <a:pt x="7254" y="9892"/>
                  </a:lnTo>
                  <a:lnTo>
                    <a:pt x="7376" y="10038"/>
                  </a:lnTo>
                  <a:lnTo>
                    <a:pt x="7474" y="10234"/>
                  </a:lnTo>
                  <a:lnTo>
                    <a:pt x="7547" y="10429"/>
                  </a:lnTo>
                  <a:lnTo>
                    <a:pt x="7571" y="10649"/>
                  </a:lnTo>
                  <a:lnTo>
                    <a:pt x="7547" y="10869"/>
                  </a:lnTo>
                  <a:lnTo>
                    <a:pt x="7474" y="11064"/>
                  </a:lnTo>
                  <a:lnTo>
                    <a:pt x="7376" y="11259"/>
                  </a:lnTo>
                  <a:lnTo>
                    <a:pt x="7254" y="11406"/>
                  </a:lnTo>
                  <a:lnTo>
                    <a:pt x="7083" y="11552"/>
                  </a:lnTo>
                  <a:lnTo>
                    <a:pt x="6912" y="11650"/>
                  </a:lnTo>
                  <a:lnTo>
                    <a:pt x="6717" y="11699"/>
                  </a:lnTo>
                  <a:lnTo>
                    <a:pt x="6497" y="11723"/>
                  </a:lnTo>
                  <a:lnTo>
                    <a:pt x="6277" y="11699"/>
                  </a:lnTo>
                  <a:lnTo>
                    <a:pt x="6057" y="11650"/>
                  </a:lnTo>
                  <a:lnTo>
                    <a:pt x="5886" y="11552"/>
                  </a:lnTo>
                  <a:lnTo>
                    <a:pt x="5715" y="11406"/>
                  </a:lnTo>
                  <a:lnTo>
                    <a:pt x="5593" y="11259"/>
                  </a:lnTo>
                  <a:lnTo>
                    <a:pt x="5495" y="11064"/>
                  </a:lnTo>
                  <a:lnTo>
                    <a:pt x="5422" y="10869"/>
                  </a:lnTo>
                  <a:lnTo>
                    <a:pt x="5398" y="10649"/>
                  </a:lnTo>
                  <a:lnTo>
                    <a:pt x="5422" y="10429"/>
                  </a:lnTo>
                  <a:lnTo>
                    <a:pt x="5495" y="10234"/>
                  </a:lnTo>
                  <a:lnTo>
                    <a:pt x="5593" y="10038"/>
                  </a:lnTo>
                  <a:lnTo>
                    <a:pt x="5715" y="9892"/>
                  </a:lnTo>
                  <a:lnTo>
                    <a:pt x="5886" y="9745"/>
                  </a:lnTo>
                  <a:lnTo>
                    <a:pt x="6057" y="9647"/>
                  </a:lnTo>
                  <a:lnTo>
                    <a:pt x="6277" y="9574"/>
                  </a:lnTo>
                  <a:close/>
                  <a:moveTo>
                    <a:pt x="8475" y="11894"/>
                  </a:moveTo>
                  <a:lnTo>
                    <a:pt x="8597" y="11919"/>
                  </a:lnTo>
                  <a:lnTo>
                    <a:pt x="8695" y="11943"/>
                  </a:lnTo>
                  <a:lnTo>
                    <a:pt x="8817" y="11992"/>
                  </a:lnTo>
                  <a:lnTo>
                    <a:pt x="8915" y="12065"/>
                  </a:lnTo>
                  <a:lnTo>
                    <a:pt x="8988" y="12163"/>
                  </a:lnTo>
                  <a:lnTo>
                    <a:pt x="9037" y="12285"/>
                  </a:lnTo>
                  <a:lnTo>
                    <a:pt x="9086" y="12383"/>
                  </a:lnTo>
                  <a:lnTo>
                    <a:pt x="9086" y="12529"/>
                  </a:lnTo>
                  <a:lnTo>
                    <a:pt x="9086" y="12652"/>
                  </a:lnTo>
                  <a:lnTo>
                    <a:pt x="9037" y="12749"/>
                  </a:lnTo>
                  <a:lnTo>
                    <a:pt x="8988" y="12871"/>
                  </a:lnTo>
                  <a:lnTo>
                    <a:pt x="8915" y="12969"/>
                  </a:lnTo>
                  <a:lnTo>
                    <a:pt x="8817" y="13042"/>
                  </a:lnTo>
                  <a:lnTo>
                    <a:pt x="8695" y="13091"/>
                  </a:lnTo>
                  <a:lnTo>
                    <a:pt x="8597" y="13140"/>
                  </a:lnTo>
                  <a:lnTo>
                    <a:pt x="8329" y="13140"/>
                  </a:lnTo>
                  <a:lnTo>
                    <a:pt x="8231" y="13091"/>
                  </a:lnTo>
                  <a:lnTo>
                    <a:pt x="8109" y="13042"/>
                  </a:lnTo>
                  <a:lnTo>
                    <a:pt x="8011" y="12969"/>
                  </a:lnTo>
                  <a:lnTo>
                    <a:pt x="7938" y="12871"/>
                  </a:lnTo>
                  <a:lnTo>
                    <a:pt x="7889" y="12749"/>
                  </a:lnTo>
                  <a:lnTo>
                    <a:pt x="7864" y="12652"/>
                  </a:lnTo>
                  <a:lnTo>
                    <a:pt x="7840" y="12529"/>
                  </a:lnTo>
                  <a:lnTo>
                    <a:pt x="7864" y="12383"/>
                  </a:lnTo>
                  <a:lnTo>
                    <a:pt x="7889" y="12285"/>
                  </a:lnTo>
                  <a:lnTo>
                    <a:pt x="7938" y="12163"/>
                  </a:lnTo>
                  <a:lnTo>
                    <a:pt x="8011" y="12065"/>
                  </a:lnTo>
                  <a:lnTo>
                    <a:pt x="8109" y="11992"/>
                  </a:lnTo>
                  <a:lnTo>
                    <a:pt x="8231" y="11943"/>
                  </a:lnTo>
                  <a:lnTo>
                    <a:pt x="8329" y="11919"/>
                  </a:lnTo>
                  <a:lnTo>
                    <a:pt x="8475" y="11894"/>
                  </a:lnTo>
                  <a:close/>
                  <a:moveTo>
                    <a:pt x="6741" y="13360"/>
                  </a:moveTo>
                  <a:lnTo>
                    <a:pt x="6814" y="13384"/>
                  </a:lnTo>
                  <a:lnTo>
                    <a:pt x="6912" y="13433"/>
                  </a:lnTo>
                  <a:lnTo>
                    <a:pt x="6985" y="13482"/>
                  </a:lnTo>
                  <a:lnTo>
                    <a:pt x="7034" y="13555"/>
                  </a:lnTo>
                  <a:lnTo>
                    <a:pt x="7083" y="13653"/>
                  </a:lnTo>
                  <a:lnTo>
                    <a:pt x="7107" y="13726"/>
                  </a:lnTo>
                  <a:lnTo>
                    <a:pt x="7107" y="13824"/>
                  </a:lnTo>
                  <a:lnTo>
                    <a:pt x="7107" y="13922"/>
                  </a:lnTo>
                  <a:lnTo>
                    <a:pt x="7083" y="14019"/>
                  </a:lnTo>
                  <a:lnTo>
                    <a:pt x="7034" y="14117"/>
                  </a:lnTo>
                  <a:lnTo>
                    <a:pt x="6985" y="14166"/>
                  </a:lnTo>
                  <a:lnTo>
                    <a:pt x="6912" y="14239"/>
                  </a:lnTo>
                  <a:lnTo>
                    <a:pt x="6814" y="14288"/>
                  </a:lnTo>
                  <a:lnTo>
                    <a:pt x="6741" y="14312"/>
                  </a:lnTo>
                  <a:lnTo>
                    <a:pt x="6546" y="14312"/>
                  </a:lnTo>
                  <a:lnTo>
                    <a:pt x="6448" y="14288"/>
                  </a:lnTo>
                  <a:lnTo>
                    <a:pt x="6375" y="14239"/>
                  </a:lnTo>
                  <a:lnTo>
                    <a:pt x="6301" y="14166"/>
                  </a:lnTo>
                  <a:lnTo>
                    <a:pt x="6228" y="14117"/>
                  </a:lnTo>
                  <a:lnTo>
                    <a:pt x="6179" y="14019"/>
                  </a:lnTo>
                  <a:lnTo>
                    <a:pt x="6155" y="13922"/>
                  </a:lnTo>
                  <a:lnTo>
                    <a:pt x="6155" y="13824"/>
                  </a:lnTo>
                  <a:lnTo>
                    <a:pt x="6155" y="13726"/>
                  </a:lnTo>
                  <a:lnTo>
                    <a:pt x="6179" y="13653"/>
                  </a:lnTo>
                  <a:lnTo>
                    <a:pt x="6228" y="13555"/>
                  </a:lnTo>
                  <a:lnTo>
                    <a:pt x="6301" y="13482"/>
                  </a:lnTo>
                  <a:lnTo>
                    <a:pt x="6375" y="13433"/>
                  </a:lnTo>
                  <a:lnTo>
                    <a:pt x="6448" y="13384"/>
                  </a:lnTo>
                  <a:lnTo>
                    <a:pt x="6546" y="13360"/>
                  </a:lnTo>
                  <a:close/>
                  <a:moveTo>
                    <a:pt x="4860" y="0"/>
                  </a:moveTo>
                  <a:lnTo>
                    <a:pt x="4714" y="25"/>
                  </a:lnTo>
                  <a:lnTo>
                    <a:pt x="4592" y="49"/>
                  </a:lnTo>
                  <a:lnTo>
                    <a:pt x="4445" y="98"/>
                  </a:lnTo>
                  <a:lnTo>
                    <a:pt x="4323" y="171"/>
                  </a:lnTo>
                  <a:lnTo>
                    <a:pt x="4225" y="245"/>
                  </a:lnTo>
                  <a:lnTo>
                    <a:pt x="4128" y="367"/>
                  </a:lnTo>
                  <a:lnTo>
                    <a:pt x="4030" y="464"/>
                  </a:lnTo>
                  <a:lnTo>
                    <a:pt x="3981" y="611"/>
                  </a:lnTo>
                  <a:lnTo>
                    <a:pt x="3932" y="733"/>
                  </a:lnTo>
                  <a:lnTo>
                    <a:pt x="3908" y="880"/>
                  </a:lnTo>
                  <a:lnTo>
                    <a:pt x="3908" y="1026"/>
                  </a:lnTo>
                  <a:lnTo>
                    <a:pt x="3908" y="1173"/>
                  </a:lnTo>
                  <a:lnTo>
                    <a:pt x="3957" y="1295"/>
                  </a:lnTo>
                  <a:lnTo>
                    <a:pt x="4006" y="1441"/>
                  </a:lnTo>
                  <a:lnTo>
                    <a:pt x="4079" y="1563"/>
                  </a:lnTo>
                  <a:lnTo>
                    <a:pt x="4177" y="1661"/>
                  </a:lnTo>
                  <a:lnTo>
                    <a:pt x="4860" y="2345"/>
                  </a:lnTo>
                  <a:lnTo>
                    <a:pt x="4860" y="6497"/>
                  </a:lnTo>
                  <a:lnTo>
                    <a:pt x="196" y="13067"/>
                  </a:lnTo>
                  <a:lnTo>
                    <a:pt x="122" y="13189"/>
                  </a:lnTo>
                  <a:lnTo>
                    <a:pt x="49" y="13311"/>
                  </a:lnTo>
                  <a:lnTo>
                    <a:pt x="25" y="13433"/>
                  </a:lnTo>
                  <a:lnTo>
                    <a:pt x="0" y="13555"/>
                  </a:lnTo>
                  <a:lnTo>
                    <a:pt x="0" y="13677"/>
                  </a:lnTo>
                  <a:lnTo>
                    <a:pt x="25" y="13824"/>
                  </a:lnTo>
                  <a:lnTo>
                    <a:pt x="49" y="13946"/>
                  </a:lnTo>
                  <a:lnTo>
                    <a:pt x="98" y="14068"/>
                  </a:lnTo>
                  <a:lnTo>
                    <a:pt x="586" y="15045"/>
                  </a:lnTo>
                  <a:lnTo>
                    <a:pt x="660" y="15167"/>
                  </a:lnTo>
                  <a:lnTo>
                    <a:pt x="757" y="15265"/>
                  </a:lnTo>
                  <a:lnTo>
                    <a:pt x="831" y="15362"/>
                  </a:lnTo>
                  <a:lnTo>
                    <a:pt x="953" y="15436"/>
                  </a:lnTo>
                  <a:lnTo>
                    <a:pt x="1075" y="15485"/>
                  </a:lnTo>
                  <a:lnTo>
                    <a:pt x="1197" y="15533"/>
                  </a:lnTo>
                  <a:lnTo>
                    <a:pt x="1319" y="15582"/>
                  </a:lnTo>
                  <a:lnTo>
                    <a:pt x="13189" y="15582"/>
                  </a:lnTo>
                  <a:lnTo>
                    <a:pt x="13311" y="15533"/>
                  </a:lnTo>
                  <a:lnTo>
                    <a:pt x="13433" y="15485"/>
                  </a:lnTo>
                  <a:lnTo>
                    <a:pt x="13555" y="15436"/>
                  </a:lnTo>
                  <a:lnTo>
                    <a:pt x="13677" y="15362"/>
                  </a:lnTo>
                  <a:lnTo>
                    <a:pt x="13750" y="15265"/>
                  </a:lnTo>
                  <a:lnTo>
                    <a:pt x="13848" y="15167"/>
                  </a:lnTo>
                  <a:lnTo>
                    <a:pt x="13921" y="15045"/>
                  </a:lnTo>
                  <a:lnTo>
                    <a:pt x="14410" y="14068"/>
                  </a:lnTo>
                  <a:lnTo>
                    <a:pt x="14459" y="13946"/>
                  </a:lnTo>
                  <a:lnTo>
                    <a:pt x="14483" y="13824"/>
                  </a:lnTo>
                  <a:lnTo>
                    <a:pt x="14508" y="13677"/>
                  </a:lnTo>
                  <a:lnTo>
                    <a:pt x="14508" y="13555"/>
                  </a:lnTo>
                  <a:lnTo>
                    <a:pt x="14483" y="13433"/>
                  </a:lnTo>
                  <a:lnTo>
                    <a:pt x="14459" y="13311"/>
                  </a:lnTo>
                  <a:lnTo>
                    <a:pt x="14385" y="13189"/>
                  </a:lnTo>
                  <a:lnTo>
                    <a:pt x="14312" y="13067"/>
                  </a:lnTo>
                  <a:lnTo>
                    <a:pt x="9647" y="6497"/>
                  </a:lnTo>
                  <a:lnTo>
                    <a:pt x="9647" y="2345"/>
                  </a:lnTo>
                  <a:lnTo>
                    <a:pt x="10331" y="1661"/>
                  </a:lnTo>
                  <a:lnTo>
                    <a:pt x="10429" y="1563"/>
                  </a:lnTo>
                  <a:lnTo>
                    <a:pt x="10502" y="1441"/>
                  </a:lnTo>
                  <a:lnTo>
                    <a:pt x="10551" y="1295"/>
                  </a:lnTo>
                  <a:lnTo>
                    <a:pt x="10600" y="1173"/>
                  </a:lnTo>
                  <a:lnTo>
                    <a:pt x="10600" y="1026"/>
                  </a:lnTo>
                  <a:lnTo>
                    <a:pt x="10600" y="880"/>
                  </a:lnTo>
                  <a:lnTo>
                    <a:pt x="10575" y="733"/>
                  </a:lnTo>
                  <a:lnTo>
                    <a:pt x="10527" y="611"/>
                  </a:lnTo>
                  <a:lnTo>
                    <a:pt x="10478" y="464"/>
                  </a:lnTo>
                  <a:lnTo>
                    <a:pt x="10380" y="367"/>
                  </a:lnTo>
                  <a:lnTo>
                    <a:pt x="10282" y="245"/>
                  </a:lnTo>
                  <a:lnTo>
                    <a:pt x="10185" y="171"/>
                  </a:lnTo>
                  <a:lnTo>
                    <a:pt x="10063" y="98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81" name="Shape 681"/>
            <p:cNvSpPr/>
            <p:nvPr/>
          </p:nvSpPr>
          <p:spPr>
            <a:xfrm>
              <a:off x="794950" y="2500900"/>
              <a:ext cx="24450" cy="23850"/>
            </a:xfrm>
            <a:custGeom>
              <a:avLst/>
              <a:gdLst/>
              <a:ahLst/>
              <a:cxnLst/>
              <a:rect l="0" t="0" r="0" b="0"/>
              <a:pathLst>
                <a:path w="978" h="954" extrusionOk="0">
                  <a:moveTo>
                    <a:pt x="391" y="1"/>
                  </a:moveTo>
                  <a:lnTo>
                    <a:pt x="294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98" y="196"/>
                  </a:lnTo>
                  <a:lnTo>
                    <a:pt x="49" y="294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25" y="563"/>
                  </a:lnTo>
                  <a:lnTo>
                    <a:pt x="49" y="660"/>
                  </a:lnTo>
                  <a:lnTo>
                    <a:pt x="98" y="734"/>
                  </a:lnTo>
                  <a:lnTo>
                    <a:pt x="147" y="807"/>
                  </a:lnTo>
                  <a:lnTo>
                    <a:pt x="220" y="880"/>
                  </a:lnTo>
                  <a:lnTo>
                    <a:pt x="294" y="905"/>
                  </a:lnTo>
                  <a:lnTo>
                    <a:pt x="391" y="953"/>
                  </a:lnTo>
                  <a:lnTo>
                    <a:pt x="587" y="953"/>
                  </a:lnTo>
                  <a:lnTo>
                    <a:pt x="684" y="905"/>
                  </a:lnTo>
                  <a:lnTo>
                    <a:pt x="758" y="880"/>
                  </a:lnTo>
                  <a:lnTo>
                    <a:pt x="831" y="807"/>
                  </a:lnTo>
                  <a:lnTo>
                    <a:pt x="880" y="734"/>
                  </a:lnTo>
                  <a:lnTo>
                    <a:pt x="929" y="660"/>
                  </a:lnTo>
                  <a:lnTo>
                    <a:pt x="953" y="563"/>
                  </a:lnTo>
                  <a:lnTo>
                    <a:pt x="978" y="465"/>
                  </a:lnTo>
                  <a:lnTo>
                    <a:pt x="953" y="367"/>
                  </a:lnTo>
                  <a:lnTo>
                    <a:pt x="929" y="294"/>
                  </a:lnTo>
                  <a:lnTo>
                    <a:pt x="880" y="196"/>
                  </a:lnTo>
                  <a:lnTo>
                    <a:pt x="831" y="123"/>
                  </a:lnTo>
                  <a:lnTo>
                    <a:pt x="758" y="74"/>
                  </a:lnTo>
                  <a:lnTo>
                    <a:pt x="684" y="25"/>
                  </a:lnTo>
                  <a:lnTo>
                    <a:pt x="58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82" name="Shape 682"/>
            <p:cNvSpPr/>
            <p:nvPr/>
          </p:nvSpPr>
          <p:spPr>
            <a:xfrm>
              <a:off x="754650" y="2381250"/>
              <a:ext cx="75750" cy="14050"/>
            </a:xfrm>
            <a:custGeom>
              <a:avLst/>
              <a:gdLst/>
              <a:ahLst/>
              <a:cxnLst/>
              <a:rect l="0" t="0" r="0" b="0"/>
              <a:pathLst>
                <a:path w="3030" h="562" extrusionOk="0">
                  <a:moveTo>
                    <a:pt x="294" y="0"/>
                  </a:moveTo>
                  <a:lnTo>
                    <a:pt x="172" y="24"/>
                  </a:lnTo>
                  <a:lnTo>
                    <a:pt x="74" y="73"/>
                  </a:lnTo>
                  <a:lnTo>
                    <a:pt x="25" y="171"/>
                  </a:lnTo>
                  <a:lnTo>
                    <a:pt x="1" y="269"/>
                  </a:lnTo>
                  <a:lnTo>
                    <a:pt x="25" y="391"/>
                  </a:lnTo>
                  <a:lnTo>
                    <a:pt x="74" y="488"/>
                  </a:lnTo>
                  <a:lnTo>
                    <a:pt x="172" y="537"/>
                  </a:lnTo>
                  <a:lnTo>
                    <a:pt x="294" y="562"/>
                  </a:lnTo>
                  <a:lnTo>
                    <a:pt x="2736" y="562"/>
                  </a:lnTo>
                  <a:lnTo>
                    <a:pt x="2858" y="537"/>
                  </a:lnTo>
                  <a:lnTo>
                    <a:pt x="2956" y="488"/>
                  </a:lnTo>
                  <a:lnTo>
                    <a:pt x="3005" y="391"/>
                  </a:lnTo>
                  <a:lnTo>
                    <a:pt x="3029" y="269"/>
                  </a:lnTo>
                  <a:lnTo>
                    <a:pt x="3005" y="171"/>
                  </a:lnTo>
                  <a:lnTo>
                    <a:pt x="2956" y="73"/>
                  </a:lnTo>
                  <a:lnTo>
                    <a:pt x="2858" y="24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83" name="Shape 683"/>
            <p:cNvSpPr/>
            <p:nvPr/>
          </p:nvSpPr>
          <p:spPr>
            <a:xfrm>
              <a:off x="765025" y="2453900"/>
              <a:ext cx="31175" cy="31150"/>
            </a:xfrm>
            <a:custGeom>
              <a:avLst/>
              <a:gdLst/>
              <a:ahLst/>
              <a:cxnLst/>
              <a:rect l="0" t="0" r="0" b="0"/>
              <a:pathLst>
                <a:path w="1247" h="1246" extrusionOk="0">
                  <a:moveTo>
                    <a:pt x="611" y="0"/>
                  </a:moveTo>
                  <a:lnTo>
                    <a:pt x="489" y="25"/>
                  </a:lnTo>
                  <a:lnTo>
                    <a:pt x="367" y="49"/>
                  </a:lnTo>
                  <a:lnTo>
                    <a:pt x="270" y="122"/>
                  </a:lnTo>
                  <a:lnTo>
                    <a:pt x="172" y="196"/>
                  </a:lnTo>
                  <a:lnTo>
                    <a:pt x="99" y="269"/>
                  </a:lnTo>
                  <a:lnTo>
                    <a:pt x="50" y="391"/>
                  </a:lnTo>
                  <a:lnTo>
                    <a:pt x="1" y="513"/>
                  </a:lnTo>
                  <a:lnTo>
                    <a:pt x="1" y="635"/>
                  </a:lnTo>
                  <a:lnTo>
                    <a:pt x="1" y="757"/>
                  </a:lnTo>
                  <a:lnTo>
                    <a:pt x="50" y="880"/>
                  </a:lnTo>
                  <a:lnTo>
                    <a:pt x="99" y="977"/>
                  </a:lnTo>
                  <a:lnTo>
                    <a:pt x="172" y="1075"/>
                  </a:lnTo>
                  <a:lnTo>
                    <a:pt x="270" y="1148"/>
                  </a:lnTo>
                  <a:lnTo>
                    <a:pt x="367" y="1197"/>
                  </a:lnTo>
                  <a:lnTo>
                    <a:pt x="489" y="1246"/>
                  </a:lnTo>
                  <a:lnTo>
                    <a:pt x="734" y="1246"/>
                  </a:lnTo>
                  <a:lnTo>
                    <a:pt x="856" y="1197"/>
                  </a:lnTo>
                  <a:lnTo>
                    <a:pt x="978" y="1148"/>
                  </a:lnTo>
                  <a:lnTo>
                    <a:pt x="1051" y="1075"/>
                  </a:lnTo>
                  <a:lnTo>
                    <a:pt x="1149" y="977"/>
                  </a:lnTo>
                  <a:lnTo>
                    <a:pt x="1198" y="880"/>
                  </a:lnTo>
                  <a:lnTo>
                    <a:pt x="1222" y="757"/>
                  </a:lnTo>
                  <a:lnTo>
                    <a:pt x="1246" y="635"/>
                  </a:lnTo>
                  <a:lnTo>
                    <a:pt x="1222" y="513"/>
                  </a:lnTo>
                  <a:lnTo>
                    <a:pt x="1198" y="391"/>
                  </a:lnTo>
                  <a:lnTo>
                    <a:pt x="1149" y="269"/>
                  </a:lnTo>
                  <a:lnTo>
                    <a:pt x="1051" y="196"/>
                  </a:lnTo>
                  <a:lnTo>
                    <a:pt x="978" y="122"/>
                  </a:lnTo>
                  <a:lnTo>
                    <a:pt x="856" y="49"/>
                  </a:lnTo>
                  <a:lnTo>
                    <a:pt x="734" y="25"/>
                  </a:lnTo>
                  <a:lnTo>
                    <a:pt x="6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684" name="Shape 684"/>
          <p:cNvSpPr/>
          <p:nvPr/>
        </p:nvSpPr>
        <p:spPr>
          <a:xfrm>
            <a:off x="1430259" y="2251225"/>
            <a:ext cx="263446" cy="263446"/>
          </a:xfrm>
          <a:custGeom>
            <a:avLst/>
            <a:gdLst/>
            <a:ahLst/>
            <a:cxnLst/>
            <a:rect l="0" t="0" r="0" b="0"/>
            <a:pathLst>
              <a:path w="15290" h="15290" extrusionOk="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308" y="10210"/>
                </a:moveTo>
                <a:lnTo>
                  <a:pt x="11406" y="10234"/>
                </a:lnTo>
                <a:lnTo>
                  <a:pt x="11479" y="10259"/>
                </a:lnTo>
                <a:lnTo>
                  <a:pt x="11577" y="10307"/>
                </a:lnTo>
                <a:lnTo>
                  <a:pt x="11650" y="10356"/>
                </a:lnTo>
                <a:lnTo>
                  <a:pt x="11699" y="10430"/>
                </a:lnTo>
                <a:lnTo>
                  <a:pt x="11748" y="10527"/>
                </a:lnTo>
                <a:lnTo>
                  <a:pt x="11772" y="10625"/>
                </a:lnTo>
                <a:lnTo>
                  <a:pt x="11797" y="10698"/>
                </a:lnTo>
                <a:lnTo>
                  <a:pt x="11772" y="10796"/>
                </a:lnTo>
                <a:lnTo>
                  <a:pt x="11748" y="10894"/>
                </a:lnTo>
                <a:lnTo>
                  <a:pt x="11699" y="10967"/>
                </a:lnTo>
                <a:lnTo>
                  <a:pt x="11650" y="11065"/>
                </a:lnTo>
                <a:lnTo>
                  <a:pt x="11235" y="11431"/>
                </a:lnTo>
                <a:lnTo>
                  <a:pt x="10795" y="11773"/>
                </a:lnTo>
                <a:lnTo>
                  <a:pt x="10307" y="12041"/>
                </a:lnTo>
                <a:lnTo>
                  <a:pt x="9819" y="12286"/>
                </a:lnTo>
                <a:lnTo>
                  <a:pt x="9281" y="12457"/>
                </a:lnTo>
                <a:lnTo>
                  <a:pt x="8768" y="12603"/>
                </a:lnTo>
                <a:lnTo>
                  <a:pt x="8207" y="12676"/>
                </a:lnTo>
                <a:lnTo>
                  <a:pt x="7645" y="12701"/>
                </a:lnTo>
                <a:lnTo>
                  <a:pt x="7083" y="12676"/>
                </a:lnTo>
                <a:lnTo>
                  <a:pt x="6521" y="12603"/>
                </a:lnTo>
                <a:lnTo>
                  <a:pt x="6009" y="12457"/>
                </a:lnTo>
                <a:lnTo>
                  <a:pt x="5471" y="12286"/>
                </a:lnTo>
                <a:lnTo>
                  <a:pt x="4983" y="12041"/>
                </a:lnTo>
                <a:lnTo>
                  <a:pt x="4494" y="11773"/>
                </a:lnTo>
                <a:lnTo>
                  <a:pt x="4055" y="11431"/>
                </a:lnTo>
                <a:lnTo>
                  <a:pt x="3640" y="11065"/>
                </a:lnTo>
                <a:lnTo>
                  <a:pt x="3591" y="10967"/>
                </a:lnTo>
                <a:lnTo>
                  <a:pt x="3542" y="10894"/>
                </a:lnTo>
                <a:lnTo>
                  <a:pt x="3517" y="10796"/>
                </a:lnTo>
                <a:lnTo>
                  <a:pt x="3493" y="10698"/>
                </a:lnTo>
                <a:lnTo>
                  <a:pt x="3517" y="10625"/>
                </a:lnTo>
                <a:lnTo>
                  <a:pt x="3542" y="10527"/>
                </a:lnTo>
                <a:lnTo>
                  <a:pt x="3591" y="10430"/>
                </a:lnTo>
                <a:lnTo>
                  <a:pt x="3640" y="10356"/>
                </a:lnTo>
                <a:lnTo>
                  <a:pt x="3713" y="10307"/>
                </a:lnTo>
                <a:lnTo>
                  <a:pt x="3811" y="10259"/>
                </a:lnTo>
                <a:lnTo>
                  <a:pt x="3884" y="10234"/>
                </a:lnTo>
                <a:lnTo>
                  <a:pt x="3981" y="10210"/>
                </a:lnTo>
                <a:lnTo>
                  <a:pt x="4079" y="10234"/>
                </a:lnTo>
                <a:lnTo>
                  <a:pt x="4177" y="10259"/>
                </a:lnTo>
                <a:lnTo>
                  <a:pt x="4250" y="10307"/>
                </a:lnTo>
                <a:lnTo>
                  <a:pt x="4323" y="10356"/>
                </a:lnTo>
                <a:lnTo>
                  <a:pt x="4690" y="10674"/>
                </a:lnTo>
                <a:lnTo>
                  <a:pt x="5056" y="10942"/>
                </a:lnTo>
                <a:lnTo>
                  <a:pt x="5447" y="11187"/>
                </a:lnTo>
                <a:lnTo>
                  <a:pt x="5862" y="11382"/>
                </a:lnTo>
                <a:lnTo>
                  <a:pt x="6277" y="11529"/>
                </a:lnTo>
                <a:lnTo>
                  <a:pt x="6717" y="11651"/>
                </a:lnTo>
                <a:lnTo>
                  <a:pt x="7181" y="11700"/>
                </a:lnTo>
                <a:lnTo>
                  <a:pt x="7645" y="11724"/>
                </a:lnTo>
                <a:lnTo>
                  <a:pt x="8109" y="11700"/>
                </a:lnTo>
                <a:lnTo>
                  <a:pt x="8573" y="11651"/>
                </a:lnTo>
                <a:lnTo>
                  <a:pt x="9013" y="11529"/>
                </a:lnTo>
                <a:lnTo>
                  <a:pt x="9428" y="11382"/>
                </a:lnTo>
                <a:lnTo>
                  <a:pt x="9843" y="11187"/>
                </a:lnTo>
                <a:lnTo>
                  <a:pt x="10234" y="10942"/>
                </a:lnTo>
                <a:lnTo>
                  <a:pt x="10600" y="10674"/>
                </a:lnTo>
                <a:lnTo>
                  <a:pt x="10966" y="10356"/>
                </a:lnTo>
                <a:lnTo>
                  <a:pt x="11040" y="10307"/>
                </a:lnTo>
                <a:lnTo>
                  <a:pt x="11113" y="10259"/>
                </a:lnTo>
                <a:lnTo>
                  <a:pt x="11211" y="10234"/>
                </a:lnTo>
                <a:lnTo>
                  <a:pt x="11308" y="10210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0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0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85" name="Shape 685"/>
          <p:cNvSpPr/>
          <p:nvPr/>
        </p:nvSpPr>
        <p:spPr>
          <a:xfrm>
            <a:off x="1894848" y="2251225"/>
            <a:ext cx="263446" cy="263446"/>
          </a:xfrm>
          <a:custGeom>
            <a:avLst/>
            <a:gdLst/>
            <a:ahLst/>
            <a:cxnLst/>
            <a:rect l="0" t="0" r="0" b="0"/>
            <a:pathLst>
              <a:path w="15290" h="15290" extrusionOk="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7645" y="10063"/>
                </a:moveTo>
                <a:lnTo>
                  <a:pt x="8207" y="10112"/>
                </a:lnTo>
                <a:lnTo>
                  <a:pt x="8768" y="10185"/>
                </a:lnTo>
                <a:lnTo>
                  <a:pt x="9281" y="10307"/>
                </a:lnTo>
                <a:lnTo>
                  <a:pt x="9819" y="10503"/>
                </a:lnTo>
                <a:lnTo>
                  <a:pt x="10307" y="10747"/>
                </a:lnTo>
                <a:lnTo>
                  <a:pt x="10796" y="11016"/>
                </a:lnTo>
                <a:lnTo>
                  <a:pt x="11235" y="11358"/>
                </a:lnTo>
                <a:lnTo>
                  <a:pt x="11650" y="11724"/>
                </a:lnTo>
                <a:lnTo>
                  <a:pt x="11699" y="11797"/>
                </a:lnTo>
                <a:lnTo>
                  <a:pt x="11748" y="11895"/>
                </a:lnTo>
                <a:lnTo>
                  <a:pt x="11772" y="11993"/>
                </a:lnTo>
                <a:lnTo>
                  <a:pt x="11797" y="12066"/>
                </a:lnTo>
                <a:lnTo>
                  <a:pt x="11772" y="12164"/>
                </a:lnTo>
                <a:lnTo>
                  <a:pt x="11748" y="12261"/>
                </a:lnTo>
                <a:lnTo>
                  <a:pt x="11699" y="12335"/>
                </a:lnTo>
                <a:lnTo>
                  <a:pt x="11650" y="12432"/>
                </a:lnTo>
                <a:lnTo>
                  <a:pt x="11577" y="12481"/>
                </a:lnTo>
                <a:lnTo>
                  <a:pt x="11479" y="12530"/>
                </a:lnTo>
                <a:lnTo>
                  <a:pt x="11406" y="12554"/>
                </a:lnTo>
                <a:lnTo>
                  <a:pt x="11211" y="12554"/>
                </a:lnTo>
                <a:lnTo>
                  <a:pt x="11113" y="12530"/>
                </a:lnTo>
                <a:lnTo>
                  <a:pt x="11040" y="12481"/>
                </a:lnTo>
                <a:lnTo>
                  <a:pt x="10966" y="12432"/>
                </a:lnTo>
                <a:lnTo>
                  <a:pt x="10600" y="12115"/>
                </a:lnTo>
                <a:lnTo>
                  <a:pt x="10234" y="11846"/>
                </a:lnTo>
                <a:lnTo>
                  <a:pt x="9843" y="11602"/>
                </a:lnTo>
                <a:lnTo>
                  <a:pt x="9428" y="11406"/>
                </a:lnTo>
                <a:lnTo>
                  <a:pt x="9013" y="11260"/>
                </a:lnTo>
                <a:lnTo>
                  <a:pt x="8573" y="11138"/>
                </a:lnTo>
                <a:lnTo>
                  <a:pt x="8109" y="11065"/>
                </a:lnTo>
                <a:lnTo>
                  <a:pt x="7645" y="11040"/>
                </a:lnTo>
                <a:lnTo>
                  <a:pt x="7181" y="11065"/>
                </a:lnTo>
                <a:lnTo>
                  <a:pt x="6717" y="11138"/>
                </a:lnTo>
                <a:lnTo>
                  <a:pt x="6277" y="11260"/>
                </a:lnTo>
                <a:lnTo>
                  <a:pt x="5862" y="11406"/>
                </a:lnTo>
                <a:lnTo>
                  <a:pt x="5447" y="11602"/>
                </a:lnTo>
                <a:lnTo>
                  <a:pt x="5056" y="11846"/>
                </a:lnTo>
                <a:lnTo>
                  <a:pt x="4690" y="12115"/>
                </a:lnTo>
                <a:lnTo>
                  <a:pt x="4323" y="12432"/>
                </a:lnTo>
                <a:lnTo>
                  <a:pt x="4250" y="12481"/>
                </a:lnTo>
                <a:lnTo>
                  <a:pt x="4177" y="12530"/>
                </a:lnTo>
                <a:lnTo>
                  <a:pt x="4079" y="12554"/>
                </a:lnTo>
                <a:lnTo>
                  <a:pt x="3884" y="12554"/>
                </a:lnTo>
                <a:lnTo>
                  <a:pt x="3811" y="12530"/>
                </a:lnTo>
                <a:lnTo>
                  <a:pt x="3713" y="12481"/>
                </a:lnTo>
                <a:lnTo>
                  <a:pt x="3640" y="12432"/>
                </a:lnTo>
                <a:lnTo>
                  <a:pt x="3591" y="12335"/>
                </a:lnTo>
                <a:lnTo>
                  <a:pt x="3542" y="12261"/>
                </a:lnTo>
                <a:lnTo>
                  <a:pt x="3517" y="12164"/>
                </a:lnTo>
                <a:lnTo>
                  <a:pt x="3493" y="12066"/>
                </a:lnTo>
                <a:lnTo>
                  <a:pt x="3517" y="11993"/>
                </a:lnTo>
                <a:lnTo>
                  <a:pt x="3542" y="11895"/>
                </a:lnTo>
                <a:lnTo>
                  <a:pt x="3591" y="11797"/>
                </a:lnTo>
                <a:lnTo>
                  <a:pt x="3640" y="11724"/>
                </a:lnTo>
                <a:lnTo>
                  <a:pt x="4055" y="11358"/>
                </a:lnTo>
                <a:lnTo>
                  <a:pt x="4494" y="11016"/>
                </a:lnTo>
                <a:lnTo>
                  <a:pt x="4983" y="10747"/>
                </a:lnTo>
                <a:lnTo>
                  <a:pt x="5471" y="10503"/>
                </a:lnTo>
                <a:lnTo>
                  <a:pt x="6009" y="10307"/>
                </a:lnTo>
                <a:lnTo>
                  <a:pt x="6521" y="10185"/>
                </a:lnTo>
                <a:lnTo>
                  <a:pt x="7083" y="10112"/>
                </a:lnTo>
                <a:lnTo>
                  <a:pt x="7645" y="1006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86" name="Shape 686"/>
          <p:cNvSpPr/>
          <p:nvPr/>
        </p:nvSpPr>
        <p:spPr>
          <a:xfrm>
            <a:off x="2359437" y="2251225"/>
            <a:ext cx="263446" cy="263446"/>
          </a:xfrm>
          <a:custGeom>
            <a:avLst/>
            <a:gdLst/>
            <a:ahLst/>
            <a:cxnLst/>
            <a:rect l="0" t="0" r="0" b="0"/>
            <a:pathLst>
              <a:path w="15290" h="15290" extrusionOk="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2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2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699" y="10503"/>
                </a:moveTo>
                <a:lnTo>
                  <a:pt x="11797" y="10527"/>
                </a:lnTo>
                <a:lnTo>
                  <a:pt x="11895" y="10576"/>
                </a:lnTo>
                <a:lnTo>
                  <a:pt x="11968" y="10625"/>
                </a:lnTo>
                <a:lnTo>
                  <a:pt x="12041" y="10674"/>
                </a:lnTo>
                <a:lnTo>
                  <a:pt x="12090" y="10771"/>
                </a:lnTo>
                <a:lnTo>
                  <a:pt x="12114" y="10845"/>
                </a:lnTo>
                <a:lnTo>
                  <a:pt x="12139" y="10942"/>
                </a:lnTo>
                <a:lnTo>
                  <a:pt x="12139" y="11040"/>
                </a:lnTo>
                <a:lnTo>
                  <a:pt x="12114" y="11138"/>
                </a:lnTo>
                <a:lnTo>
                  <a:pt x="12090" y="11236"/>
                </a:lnTo>
                <a:lnTo>
                  <a:pt x="12041" y="11309"/>
                </a:lnTo>
                <a:lnTo>
                  <a:pt x="11968" y="11382"/>
                </a:lnTo>
                <a:lnTo>
                  <a:pt x="11895" y="11431"/>
                </a:lnTo>
                <a:lnTo>
                  <a:pt x="11797" y="11455"/>
                </a:lnTo>
                <a:lnTo>
                  <a:pt x="7792" y="12701"/>
                </a:lnTo>
                <a:lnTo>
                  <a:pt x="7645" y="12725"/>
                </a:lnTo>
                <a:lnTo>
                  <a:pt x="7498" y="12701"/>
                </a:lnTo>
                <a:lnTo>
                  <a:pt x="7352" y="12628"/>
                </a:lnTo>
                <a:lnTo>
                  <a:pt x="7254" y="12530"/>
                </a:lnTo>
                <a:lnTo>
                  <a:pt x="7181" y="12383"/>
                </a:lnTo>
                <a:lnTo>
                  <a:pt x="7157" y="12286"/>
                </a:lnTo>
                <a:lnTo>
                  <a:pt x="7157" y="12188"/>
                </a:lnTo>
                <a:lnTo>
                  <a:pt x="7181" y="12090"/>
                </a:lnTo>
                <a:lnTo>
                  <a:pt x="7205" y="12017"/>
                </a:lnTo>
                <a:lnTo>
                  <a:pt x="7254" y="11919"/>
                </a:lnTo>
                <a:lnTo>
                  <a:pt x="7327" y="11871"/>
                </a:lnTo>
                <a:lnTo>
                  <a:pt x="7401" y="11797"/>
                </a:lnTo>
                <a:lnTo>
                  <a:pt x="7498" y="11773"/>
                </a:lnTo>
                <a:lnTo>
                  <a:pt x="11504" y="10527"/>
                </a:lnTo>
                <a:lnTo>
                  <a:pt x="11602" y="1050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7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7" y="14533"/>
                </a:lnTo>
                <a:lnTo>
                  <a:pt x="11284" y="14362"/>
                </a:lnTo>
                <a:lnTo>
                  <a:pt x="11602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2" y="1100"/>
                </a:lnTo>
                <a:lnTo>
                  <a:pt x="11284" y="929"/>
                </a:lnTo>
                <a:lnTo>
                  <a:pt x="10967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7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687" name="Shape 687"/>
          <p:cNvGrpSpPr/>
          <p:nvPr/>
        </p:nvGrpSpPr>
        <p:grpSpPr>
          <a:xfrm>
            <a:off x="2885388" y="2205737"/>
            <a:ext cx="140562" cy="350975"/>
            <a:chOff x="3386850" y="2264625"/>
            <a:chExt cx="203950" cy="509250"/>
          </a:xfrm>
        </p:grpSpPr>
        <p:sp>
          <p:nvSpPr>
            <p:cNvPr id="688" name="Shape 688"/>
            <p:cNvSpPr/>
            <p:nvPr/>
          </p:nvSpPr>
          <p:spPr>
            <a:xfrm>
              <a:off x="3386850" y="2370850"/>
              <a:ext cx="203950" cy="403025"/>
            </a:xfrm>
            <a:custGeom>
              <a:avLst/>
              <a:gdLst/>
              <a:ahLst/>
              <a:cxnLst/>
              <a:rect l="0" t="0" r="0" b="0"/>
              <a:pathLst>
                <a:path w="8158" h="16121" extrusionOk="0">
                  <a:moveTo>
                    <a:pt x="3249" y="1"/>
                  </a:moveTo>
                  <a:lnTo>
                    <a:pt x="3004" y="50"/>
                  </a:lnTo>
                  <a:lnTo>
                    <a:pt x="2785" y="99"/>
                  </a:lnTo>
                  <a:lnTo>
                    <a:pt x="2565" y="172"/>
                  </a:lnTo>
                  <a:lnTo>
                    <a:pt x="2369" y="269"/>
                  </a:lnTo>
                  <a:lnTo>
                    <a:pt x="2174" y="367"/>
                  </a:lnTo>
                  <a:lnTo>
                    <a:pt x="1979" y="465"/>
                  </a:lnTo>
                  <a:lnTo>
                    <a:pt x="1808" y="587"/>
                  </a:lnTo>
                  <a:lnTo>
                    <a:pt x="1637" y="734"/>
                  </a:lnTo>
                  <a:lnTo>
                    <a:pt x="1490" y="880"/>
                  </a:lnTo>
                  <a:lnTo>
                    <a:pt x="1344" y="1027"/>
                  </a:lnTo>
                  <a:lnTo>
                    <a:pt x="1075" y="1369"/>
                  </a:lnTo>
                  <a:lnTo>
                    <a:pt x="855" y="1784"/>
                  </a:lnTo>
                  <a:lnTo>
                    <a:pt x="660" y="2199"/>
                  </a:lnTo>
                  <a:lnTo>
                    <a:pt x="489" y="2687"/>
                  </a:lnTo>
                  <a:lnTo>
                    <a:pt x="342" y="3176"/>
                  </a:lnTo>
                  <a:lnTo>
                    <a:pt x="245" y="3738"/>
                  </a:lnTo>
                  <a:lnTo>
                    <a:pt x="147" y="4299"/>
                  </a:lnTo>
                  <a:lnTo>
                    <a:pt x="74" y="4910"/>
                  </a:lnTo>
                  <a:lnTo>
                    <a:pt x="49" y="5545"/>
                  </a:lnTo>
                  <a:lnTo>
                    <a:pt x="25" y="6204"/>
                  </a:lnTo>
                  <a:lnTo>
                    <a:pt x="0" y="6888"/>
                  </a:lnTo>
                  <a:lnTo>
                    <a:pt x="25" y="7035"/>
                  </a:lnTo>
                  <a:lnTo>
                    <a:pt x="49" y="7181"/>
                  </a:lnTo>
                  <a:lnTo>
                    <a:pt x="98" y="7328"/>
                  </a:lnTo>
                  <a:lnTo>
                    <a:pt x="171" y="7425"/>
                  </a:lnTo>
                  <a:lnTo>
                    <a:pt x="269" y="7523"/>
                  </a:lnTo>
                  <a:lnTo>
                    <a:pt x="391" y="7596"/>
                  </a:lnTo>
                  <a:lnTo>
                    <a:pt x="513" y="7645"/>
                  </a:lnTo>
                  <a:lnTo>
                    <a:pt x="660" y="7670"/>
                  </a:lnTo>
                  <a:lnTo>
                    <a:pt x="806" y="7645"/>
                  </a:lnTo>
                  <a:lnTo>
                    <a:pt x="928" y="7596"/>
                  </a:lnTo>
                  <a:lnTo>
                    <a:pt x="1051" y="7523"/>
                  </a:lnTo>
                  <a:lnTo>
                    <a:pt x="1148" y="7425"/>
                  </a:lnTo>
                  <a:lnTo>
                    <a:pt x="1222" y="7328"/>
                  </a:lnTo>
                  <a:lnTo>
                    <a:pt x="1270" y="7181"/>
                  </a:lnTo>
                  <a:lnTo>
                    <a:pt x="1295" y="7035"/>
                  </a:lnTo>
                  <a:lnTo>
                    <a:pt x="1319" y="6888"/>
                  </a:lnTo>
                  <a:lnTo>
                    <a:pt x="1344" y="6278"/>
                  </a:lnTo>
                  <a:lnTo>
                    <a:pt x="1417" y="5569"/>
                  </a:lnTo>
                  <a:lnTo>
                    <a:pt x="1515" y="4861"/>
                  </a:lnTo>
                  <a:lnTo>
                    <a:pt x="1637" y="4153"/>
                  </a:lnTo>
                  <a:lnTo>
                    <a:pt x="1759" y="3542"/>
                  </a:lnTo>
                  <a:lnTo>
                    <a:pt x="1881" y="3029"/>
                  </a:lnTo>
                  <a:lnTo>
                    <a:pt x="2003" y="2687"/>
                  </a:lnTo>
                  <a:lnTo>
                    <a:pt x="2052" y="2614"/>
                  </a:lnTo>
                  <a:lnTo>
                    <a:pt x="2101" y="2590"/>
                  </a:lnTo>
                  <a:lnTo>
                    <a:pt x="2101" y="2639"/>
                  </a:lnTo>
                  <a:lnTo>
                    <a:pt x="2125" y="2736"/>
                  </a:lnTo>
                  <a:lnTo>
                    <a:pt x="2125" y="3151"/>
                  </a:lnTo>
                  <a:lnTo>
                    <a:pt x="2076" y="4568"/>
                  </a:lnTo>
                  <a:lnTo>
                    <a:pt x="1954" y="6595"/>
                  </a:lnTo>
                  <a:lnTo>
                    <a:pt x="1832" y="8866"/>
                  </a:lnTo>
                  <a:lnTo>
                    <a:pt x="1539" y="13165"/>
                  </a:lnTo>
                  <a:lnTo>
                    <a:pt x="1392" y="15119"/>
                  </a:lnTo>
                  <a:lnTo>
                    <a:pt x="1392" y="15290"/>
                  </a:lnTo>
                  <a:lnTo>
                    <a:pt x="1417" y="15461"/>
                  </a:lnTo>
                  <a:lnTo>
                    <a:pt x="1466" y="15607"/>
                  </a:lnTo>
                  <a:lnTo>
                    <a:pt x="1563" y="15754"/>
                  </a:lnTo>
                  <a:lnTo>
                    <a:pt x="1661" y="15900"/>
                  </a:lnTo>
                  <a:lnTo>
                    <a:pt x="1783" y="15998"/>
                  </a:lnTo>
                  <a:lnTo>
                    <a:pt x="1930" y="16071"/>
                  </a:lnTo>
                  <a:lnTo>
                    <a:pt x="2101" y="16120"/>
                  </a:lnTo>
                  <a:lnTo>
                    <a:pt x="2394" y="16120"/>
                  </a:lnTo>
                  <a:lnTo>
                    <a:pt x="2516" y="16071"/>
                  </a:lnTo>
                  <a:lnTo>
                    <a:pt x="2662" y="15998"/>
                  </a:lnTo>
                  <a:lnTo>
                    <a:pt x="2785" y="15925"/>
                  </a:lnTo>
                  <a:lnTo>
                    <a:pt x="2882" y="15803"/>
                  </a:lnTo>
                  <a:lnTo>
                    <a:pt x="2956" y="15680"/>
                  </a:lnTo>
                  <a:lnTo>
                    <a:pt x="3029" y="15534"/>
                  </a:lnTo>
                  <a:lnTo>
                    <a:pt x="3053" y="15387"/>
                  </a:lnTo>
                  <a:lnTo>
                    <a:pt x="3713" y="8549"/>
                  </a:lnTo>
                  <a:lnTo>
                    <a:pt x="3737" y="8476"/>
                  </a:lnTo>
                  <a:lnTo>
                    <a:pt x="3786" y="8354"/>
                  </a:lnTo>
                  <a:lnTo>
                    <a:pt x="3835" y="8305"/>
                  </a:lnTo>
                  <a:lnTo>
                    <a:pt x="3884" y="8231"/>
                  </a:lnTo>
                  <a:lnTo>
                    <a:pt x="3981" y="8207"/>
                  </a:lnTo>
                  <a:lnTo>
                    <a:pt x="4079" y="8183"/>
                  </a:lnTo>
                  <a:lnTo>
                    <a:pt x="4177" y="8207"/>
                  </a:lnTo>
                  <a:lnTo>
                    <a:pt x="4274" y="8231"/>
                  </a:lnTo>
                  <a:lnTo>
                    <a:pt x="4323" y="8305"/>
                  </a:lnTo>
                  <a:lnTo>
                    <a:pt x="4372" y="8354"/>
                  </a:lnTo>
                  <a:lnTo>
                    <a:pt x="4421" y="8476"/>
                  </a:lnTo>
                  <a:lnTo>
                    <a:pt x="4445" y="8549"/>
                  </a:lnTo>
                  <a:lnTo>
                    <a:pt x="5105" y="15387"/>
                  </a:lnTo>
                  <a:lnTo>
                    <a:pt x="5129" y="15534"/>
                  </a:lnTo>
                  <a:lnTo>
                    <a:pt x="5202" y="15680"/>
                  </a:lnTo>
                  <a:lnTo>
                    <a:pt x="5276" y="15803"/>
                  </a:lnTo>
                  <a:lnTo>
                    <a:pt x="5373" y="15925"/>
                  </a:lnTo>
                  <a:lnTo>
                    <a:pt x="5496" y="15998"/>
                  </a:lnTo>
                  <a:lnTo>
                    <a:pt x="5642" y="16071"/>
                  </a:lnTo>
                  <a:lnTo>
                    <a:pt x="5764" y="16120"/>
                  </a:lnTo>
                  <a:lnTo>
                    <a:pt x="6057" y="16120"/>
                  </a:lnTo>
                  <a:lnTo>
                    <a:pt x="6228" y="16071"/>
                  </a:lnTo>
                  <a:lnTo>
                    <a:pt x="6375" y="15998"/>
                  </a:lnTo>
                  <a:lnTo>
                    <a:pt x="6497" y="15900"/>
                  </a:lnTo>
                  <a:lnTo>
                    <a:pt x="6595" y="15754"/>
                  </a:lnTo>
                  <a:lnTo>
                    <a:pt x="6692" y="15607"/>
                  </a:lnTo>
                  <a:lnTo>
                    <a:pt x="6741" y="15461"/>
                  </a:lnTo>
                  <a:lnTo>
                    <a:pt x="6766" y="15290"/>
                  </a:lnTo>
                  <a:lnTo>
                    <a:pt x="6766" y="15119"/>
                  </a:lnTo>
                  <a:lnTo>
                    <a:pt x="6619" y="13165"/>
                  </a:lnTo>
                  <a:lnTo>
                    <a:pt x="6350" y="8915"/>
                  </a:lnTo>
                  <a:lnTo>
                    <a:pt x="6204" y="6619"/>
                  </a:lnTo>
                  <a:lnTo>
                    <a:pt x="6106" y="4617"/>
                  </a:lnTo>
                  <a:lnTo>
                    <a:pt x="6057" y="3176"/>
                  </a:lnTo>
                  <a:lnTo>
                    <a:pt x="6057" y="2761"/>
                  </a:lnTo>
                  <a:lnTo>
                    <a:pt x="6057" y="2590"/>
                  </a:lnTo>
                  <a:lnTo>
                    <a:pt x="6106" y="2590"/>
                  </a:lnTo>
                  <a:lnTo>
                    <a:pt x="6155" y="2687"/>
                  </a:lnTo>
                  <a:lnTo>
                    <a:pt x="6253" y="3005"/>
                  </a:lnTo>
                  <a:lnTo>
                    <a:pt x="6399" y="3493"/>
                  </a:lnTo>
                  <a:lnTo>
                    <a:pt x="6521" y="4128"/>
                  </a:lnTo>
                  <a:lnTo>
                    <a:pt x="6643" y="4837"/>
                  </a:lnTo>
                  <a:lnTo>
                    <a:pt x="6741" y="5569"/>
                  </a:lnTo>
                  <a:lnTo>
                    <a:pt x="6814" y="6278"/>
                  </a:lnTo>
                  <a:lnTo>
                    <a:pt x="6839" y="6888"/>
                  </a:lnTo>
                  <a:lnTo>
                    <a:pt x="6863" y="7035"/>
                  </a:lnTo>
                  <a:lnTo>
                    <a:pt x="6888" y="7181"/>
                  </a:lnTo>
                  <a:lnTo>
                    <a:pt x="6936" y="7328"/>
                  </a:lnTo>
                  <a:lnTo>
                    <a:pt x="7010" y="7425"/>
                  </a:lnTo>
                  <a:lnTo>
                    <a:pt x="7107" y="7523"/>
                  </a:lnTo>
                  <a:lnTo>
                    <a:pt x="7230" y="7596"/>
                  </a:lnTo>
                  <a:lnTo>
                    <a:pt x="7352" y="7645"/>
                  </a:lnTo>
                  <a:lnTo>
                    <a:pt x="7498" y="7670"/>
                  </a:lnTo>
                  <a:lnTo>
                    <a:pt x="7645" y="7645"/>
                  </a:lnTo>
                  <a:lnTo>
                    <a:pt x="7767" y="7596"/>
                  </a:lnTo>
                  <a:lnTo>
                    <a:pt x="7889" y="7523"/>
                  </a:lnTo>
                  <a:lnTo>
                    <a:pt x="7987" y="7425"/>
                  </a:lnTo>
                  <a:lnTo>
                    <a:pt x="8060" y="7328"/>
                  </a:lnTo>
                  <a:lnTo>
                    <a:pt x="8109" y="7181"/>
                  </a:lnTo>
                  <a:lnTo>
                    <a:pt x="8133" y="7035"/>
                  </a:lnTo>
                  <a:lnTo>
                    <a:pt x="8158" y="6888"/>
                  </a:lnTo>
                  <a:lnTo>
                    <a:pt x="8133" y="5520"/>
                  </a:lnTo>
                  <a:lnTo>
                    <a:pt x="8109" y="4885"/>
                  </a:lnTo>
                  <a:lnTo>
                    <a:pt x="8060" y="4299"/>
                  </a:lnTo>
                  <a:lnTo>
                    <a:pt x="7987" y="3713"/>
                  </a:lnTo>
                  <a:lnTo>
                    <a:pt x="7889" y="3176"/>
                  </a:lnTo>
                  <a:lnTo>
                    <a:pt x="7767" y="2663"/>
                  </a:lnTo>
                  <a:lnTo>
                    <a:pt x="7620" y="2174"/>
                  </a:lnTo>
                  <a:lnTo>
                    <a:pt x="7425" y="1759"/>
                  </a:lnTo>
                  <a:lnTo>
                    <a:pt x="7205" y="1369"/>
                  </a:lnTo>
                  <a:lnTo>
                    <a:pt x="7083" y="1173"/>
                  </a:lnTo>
                  <a:lnTo>
                    <a:pt x="6936" y="1002"/>
                  </a:lnTo>
                  <a:lnTo>
                    <a:pt x="6790" y="856"/>
                  </a:lnTo>
                  <a:lnTo>
                    <a:pt x="6643" y="709"/>
                  </a:lnTo>
                  <a:lnTo>
                    <a:pt x="6472" y="563"/>
                  </a:lnTo>
                  <a:lnTo>
                    <a:pt x="6277" y="440"/>
                  </a:lnTo>
                  <a:lnTo>
                    <a:pt x="6082" y="343"/>
                  </a:lnTo>
                  <a:lnTo>
                    <a:pt x="5886" y="245"/>
                  </a:lnTo>
                  <a:lnTo>
                    <a:pt x="5666" y="172"/>
                  </a:lnTo>
                  <a:lnTo>
                    <a:pt x="5422" y="99"/>
                  </a:lnTo>
                  <a:lnTo>
                    <a:pt x="5178" y="50"/>
                  </a:lnTo>
                  <a:lnTo>
                    <a:pt x="4909" y="1"/>
                  </a:lnTo>
                  <a:lnTo>
                    <a:pt x="4714" y="74"/>
                  </a:lnTo>
                  <a:lnTo>
                    <a:pt x="4519" y="147"/>
                  </a:lnTo>
                  <a:lnTo>
                    <a:pt x="4299" y="196"/>
                  </a:lnTo>
                  <a:lnTo>
                    <a:pt x="3859" y="196"/>
                  </a:lnTo>
                  <a:lnTo>
                    <a:pt x="3664" y="147"/>
                  </a:lnTo>
                  <a:lnTo>
                    <a:pt x="3444" y="99"/>
                  </a:lnTo>
                  <a:lnTo>
                    <a:pt x="324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89" name="Shape 689"/>
            <p:cNvSpPr/>
            <p:nvPr/>
          </p:nvSpPr>
          <p:spPr>
            <a:xfrm>
              <a:off x="3446075" y="2264625"/>
              <a:ext cx="85500" cy="94050"/>
            </a:xfrm>
            <a:custGeom>
              <a:avLst/>
              <a:gdLst/>
              <a:ahLst/>
              <a:cxnLst/>
              <a:rect l="0" t="0" r="0" b="0"/>
              <a:pathLst>
                <a:path w="3420" h="3762" extrusionOk="0">
                  <a:moveTo>
                    <a:pt x="1539" y="0"/>
                  </a:moveTo>
                  <a:lnTo>
                    <a:pt x="1368" y="25"/>
                  </a:lnTo>
                  <a:lnTo>
                    <a:pt x="1197" y="49"/>
                  </a:lnTo>
                  <a:lnTo>
                    <a:pt x="1051" y="122"/>
                  </a:lnTo>
                  <a:lnTo>
                    <a:pt x="904" y="171"/>
                  </a:lnTo>
                  <a:lnTo>
                    <a:pt x="757" y="269"/>
                  </a:lnTo>
                  <a:lnTo>
                    <a:pt x="611" y="342"/>
                  </a:lnTo>
                  <a:lnTo>
                    <a:pt x="489" y="464"/>
                  </a:lnTo>
                  <a:lnTo>
                    <a:pt x="391" y="586"/>
                  </a:lnTo>
                  <a:lnTo>
                    <a:pt x="293" y="708"/>
                  </a:lnTo>
                  <a:lnTo>
                    <a:pt x="196" y="855"/>
                  </a:lnTo>
                  <a:lnTo>
                    <a:pt x="122" y="1002"/>
                  </a:lnTo>
                  <a:lnTo>
                    <a:pt x="74" y="1148"/>
                  </a:lnTo>
                  <a:lnTo>
                    <a:pt x="25" y="1319"/>
                  </a:lnTo>
                  <a:lnTo>
                    <a:pt x="0" y="1514"/>
                  </a:lnTo>
                  <a:lnTo>
                    <a:pt x="0" y="1710"/>
                  </a:lnTo>
                  <a:lnTo>
                    <a:pt x="0" y="1905"/>
                  </a:lnTo>
                  <a:lnTo>
                    <a:pt x="25" y="2101"/>
                  </a:lnTo>
                  <a:lnTo>
                    <a:pt x="74" y="2272"/>
                  </a:lnTo>
                  <a:lnTo>
                    <a:pt x="122" y="2467"/>
                  </a:lnTo>
                  <a:lnTo>
                    <a:pt x="196" y="2638"/>
                  </a:lnTo>
                  <a:lnTo>
                    <a:pt x="293" y="2809"/>
                  </a:lnTo>
                  <a:lnTo>
                    <a:pt x="391" y="2980"/>
                  </a:lnTo>
                  <a:lnTo>
                    <a:pt x="489" y="3126"/>
                  </a:lnTo>
                  <a:lnTo>
                    <a:pt x="611" y="3273"/>
                  </a:lnTo>
                  <a:lnTo>
                    <a:pt x="757" y="3395"/>
                  </a:lnTo>
                  <a:lnTo>
                    <a:pt x="904" y="3493"/>
                  </a:lnTo>
                  <a:lnTo>
                    <a:pt x="1051" y="3590"/>
                  </a:lnTo>
                  <a:lnTo>
                    <a:pt x="1197" y="3664"/>
                  </a:lnTo>
                  <a:lnTo>
                    <a:pt x="1368" y="3713"/>
                  </a:lnTo>
                  <a:lnTo>
                    <a:pt x="1539" y="3761"/>
                  </a:lnTo>
                  <a:lnTo>
                    <a:pt x="1881" y="3761"/>
                  </a:lnTo>
                  <a:lnTo>
                    <a:pt x="2052" y="3713"/>
                  </a:lnTo>
                  <a:lnTo>
                    <a:pt x="2223" y="3664"/>
                  </a:lnTo>
                  <a:lnTo>
                    <a:pt x="2369" y="3590"/>
                  </a:lnTo>
                  <a:lnTo>
                    <a:pt x="2516" y="3493"/>
                  </a:lnTo>
                  <a:lnTo>
                    <a:pt x="2662" y="3395"/>
                  </a:lnTo>
                  <a:lnTo>
                    <a:pt x="2809" y="3273"/>
                  </a:lnTo>
                  <a:lnTo>
                    <a:pt x="2931" y="3126"/>
                  </a:lnTo>
                  <a:lnTo>
                    <a:pt x="3029" y="2980"/>
                  </a:lnTo>
                  <a:lnTo>
                    <a:pt x="3127" y="2809"/>
                  </a:lnTo>
                  <a:lnTo>
                    <a:pt x="3224" y="2638"/>
                  </a:lnTo>
                  <a:lnTo>
                    <a:pt x="3297" y="2467"/>
                  </a:lnTo>
                  <a:lnTo>
                    <a:pt x="3346" y="2272"/>
                  </a:lnTo>
                  <a:lnTo>
                    <a:pt x="3395" y="2101"/>
                  </a:lnTo>
                  <a:lnTo>
                    <a:pt x="3420" y="1905"/>
                  </a:lnTo>
                  <a:lnTo>
                    <a:pt x="3420" y="1710"/>
                  </a:lnTo>
                  <a:lnTo>
                    <a:pt x="3420" y="1514"/>
                  </a:lnTo>
                  <a:lnTo>
                    <a:pt x="3395" y="1319"/>
                  </a:lnTo>
                  <a:lnTo>
                    <a:pt x="3346" y="1148"/>
                  </a:lnTo>
                  <a:lnTo>
                    <a:pt x="3297" y="1002"/>
                  </a:lnTo>
                  <a:lnTo>
                    <a:pt x="3224" y="855"/>
                  </a:lnTo>
                  <a:lnTo>
                    <a:pt x="3127" y="708"/>
                  </a:lnTo>
                  <a:lnTo>
                    <a:pt x="3029" y="586"/>
                  </a:lnTo>
                  <a:lnTo>
                    <a:pt x="2931" y="464"/>
                  </a:lnTo>
                  <a:lnTo>
                    <a:pt x="2809" y="342"/>
                  </a:lnTo>
                  <a:lnTo>
                    <a:pt x="2662" y="269"/>
                  </a:lnTo>
                  <a:lnTo>
                    <a:pt x="2516" y="171"/>
                  </a:lnTo>
                  <a:lnTo>
                    <a:pt x="2369" y="122"/>
                  </a:lnTo>
                  <a:lnTo>
                    <a:pt x="2223" y="49"/>
                  </a:lnTo>
                  <a:lnTo>
                    <a:pt x="2052" y="25"/>
                  </a:lnTo>
                  <a:lnTo>
                    <a:pt x="18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690" name="Shape 690"/>
          <p:cNvGrpSpPr/>
          <p:nvPr/>
        </p:nvGrpSpPr>
        <p:grpSpPr>
          <a:xfrm>
            <a:off x="3827162" y="2250346"/>
            <a:ext cx="115303" cy="261758"/>
            <a:chOff x="4753325" y="2329350"/>
            <a:chExt cx="167300" cy="379800"/>
          </a:xfrm>
        </p:grpSpPr>
        <p:sp>
          <p:nvSpPr>
            <p:cNvPr id="691" name="Shape 691"/>
            <p:cNvSpPr/>
            <p:nvPr/>
          </p:nvSpPr>
          <p:spPr>
            <a:xfrm>
              <a:off x="4753325" y="2424600"/>
              <a:ext cx="167300" cy="284550"/>
            </a:xfrm>
            <a:custGeom>
              <a:avLst/>
              <a:gdLst/>
              <a:ahLst/>
              <a:cxnLst/>
              <a:rect l="0" t="0" r="0" b="0"/>
              <a:pathLst>
                <a:path w="6692" h="11382" extrusionOk="0">
                  <a:moveTo>
                    <a:pt x="4030" y="0"/>
                  </a:moveTo>
                  <a:lnTo>
                    <a:pt x="3883" y="73"/>
                  </a:lnTo>
                  <a:lnTo>
                    <a:pt x="3712" y="122"/>
                  </a:lnTo>
                  <a:lnTo>
                    <a:pt x="3517" y="171"/>
                  </a:lnTo>
                  <a:lnTo>
                    <a:pt x="3175" y="171"/>
                  </a:lnTo>
                  <a:lnTo>
                    <a:pt x="3004" y="147"/>
                  </a:lnTo>
                  <a:lnTo>
                    <a:pt x="2833" y="73"/>
                  </a:lnTo>
                  <a:lnTo>
                    <a:pt x="2662" y="24"/>
                  </a:lnTo>
                  <a:lnTo>
                    <a:pt x="2418" y="24"/>
                  </a:lnTo>
                  <a:lnTo>
                    <a:pt x="2174" y="98"/>
                  </a:lnTo>
                  <a:lnTo>
                    <a:pt x="1954" y="171"/>
                  </a:lnTo>
                  <a:lnTo>
                    <a:pt x="1710" y="318"/>
                  </a:lnTo>
                  <a:lnTo>
                    <a:pt x="1490" y="489"/>
                  </a:lnTo>
                  <a:lnTo>
                    <a:pt x="1246" y="684"/>
                  </a:lnTo>
                  <a:lnTo>
                    <a:pt x="1050" y="928"/>
                  </a:lnTo>
                  <a:lnTo>
                    <a:pt x="855" y="1197"/>
                  </a:lnTo>
                  <a:lnTo>
                    <a:pt x="660" y="1514"/>
                  </a:lnTo>
                  <a:lnTo>
                    <a:pt x="513" y="1856"/>
                  </a:lnTo>
                  <a:lnTo>
                    <a:pt x="366" y="2223"/>
                  </a:lnTo>
                  <a:lnTo>
                    <a:pt x="244" y="2638"/>
                  </a:lnTo>
                  <a:lnTo>
                    <a:pt x="122" y="3102"/>
                  </a:lnTo>
                  <a:lnTo>
                    <a:pt x="49" y="3590"/>
                  </a:lnTo>
                  <a:lnTo>
                    <a:pt x="0" y="4103"/>
                  </a:lnTo>
                  <a:lnTo>
                    <a:pt x="0" y="4665"/>
                  </a:lnTo>
                  <a:lnTo>
                    <a:pt x="0" y="4787"/>
                  </a:lnTo>
                  <a:lnTo>
                    <a:pt x="25" y="4909"/>
                  </a:lnTo>
                  <a:lnTo>
                    <a:pt x="73" y="5007"/>
                  </a:lnTo>
                  <a:lnTo>
                    <a:pt x="147" y="5104"/>
                  </a:lnTo>
                  <a:lnTo>
                    <a:pt x="220" y="5178"/>
                  </a:lnTo>
                  <a:lnTo>
                    <a:pt x="318" y="5251"/>
                  </a:lnTo>
                  <a:lnTo>
                    <a:pt x="415" y="5275"/>
                  </a:lnTo>
                  <a:lnTo>
                    <a:pt x="537" y="5300"/>
                  </a:lnTo>
                  <a:lnTo>
                    <a:pt x="660" y="5275"/>
                  </a:lnTo>
                  <a:lnTo>
                    <a:pt x="757" y="5251"/>
                  </a:lnTo>
                  <a:lnTo>
                    <a:pt x="855" y="5178"/>
                  </a:lnTo>
                  <a:lnTo>
                    <a:pt x="928" y="5104"/>
                  </a:lnTo>
                  <a:lnTo>
                    <a:pt x="1001" y="5007"/>
                  </a:lnTo>
                  <a:lnTo>
                    <a:pt x="1026" y="4909"/>
                  </a:lnTo>
                  <a:lnTo>
                    <a:pt x="1050" y="4787"/>
                  </a:lnTo>
                  <a:lnTo>
                    <a:pt x="1075" y="4665"/>
                  </a:lnTo>
                  <a:lnTo>
                    <a:pt x="1099" y="4201"/>
                  </a:lnTo>
                  <a:lnTo>
                    <a:pt x="1148" y="3737"/>
                  </a:lnTo>
                  <a:lnTo>
                    <a:pt x="1221" y="3322"/>
                  </a:lnTo>
                  <a:lnTo>
                    <a:pt x="1319" y="2931"/>
                  </a:lnTo>
                  <a:lnTo>
                    <a:pt x="1441" y="2589"/>
                  </a:lnTo>
                  <a:lnTo>
                    <a:pt x="1539" y="2345"/>
                  </a:lnTo>
                  <a:lnTo>
                    <a:pt x="1636" y="2174"/>
                  </a:lnTo>
                  <a:lnTo>
                    <a:pt x="1685" y="2149"/>
                  </a:lnTo>
                  <a:lnTo>
                    <a:pt x="1710" y="2149"/>
                  </a:lnTo>
                  <a:lnTo>
                    <a:pt x="1734" y="2247"/>
                  </a:lnTo>
                  <a:lnTo>
                    <a:pt x="1734" y="2516"/>
                  </a:lnTo>
                  <a:lnTo>
                    <a:pt x="1685" y="3493"/>
                  </a:lnTo>
                  <a:lnTo>
                    <a:pt x="1612" y="4836"/>
                  </a:lnTo>
                  <a:lnTo>
                    <a:pt x="1490" y="6374"/>
                  </a:lnTo>
                  <a:lnTo>
                    <a:pt x="1246" y="9256"/>
                  </a:lnTo>
                  <a:lnTo>
                    <a:pt x="1148" y="10551"/>
                  </a:lnTo>
                  <a:lnTo>
                    <a:pt x="1148" y="10697"/>
                  </a:lnTo>
                  <a:lnTo>
                    <a:pt x="1148" y="10844"/>
                  </a:lnTo>
                  <a:lnTo>
                    <a:pt x="1197" y="10966"/>
                  </a:lnTo>
                  <a:lnTo>
                    <a:pt x="1270" y="11088"/>
                  </a:lnTo>
                  <a:lnTo>
                    <a:pt x="1343" y="11186"/>
                  </a:lnTo>
                  <a:lnTo>
                    <a:pt x="1465" y="11284"/>
                  </a:lnTo>
                  <a:lnTo>
                    <a:pt x="1588" y="11357"/>
                  </a:lnTo>
                  <a:lnTo>
                    <a:pt x="1710" y="11381"/>
                  </a:lnTo>
                  <a:lnTo>
                    <a:pt x="1954" y="11381"/>
                  </a:lnTo>
                  <a:lnTo>
                    <a:pt x="2076" y="11357"/>
                  </a:lnTo>
                  <a:lnTo>
                    <a:pt x="2174" y="11284"/>
                  </a:lnTo>
                  <a:lnTo>
                    <a:pt x="2271" y="11210"/>
                  </a:lnTo>
                  <a:lnTo>
                    <a:pt x="2345" y="11137"/>
                  </a:lnTo>
                  <a:lnTo>
                    <a:pt x="2418" y="11039"/>
                  </a:lnTo>
                  <a:lnTo>
                    <a:pt x="2467" y="10917"/>
                  </a:lnTo>
                  <a:lnTo>
                    <a:pt x="2516" y="10795"/>
                  </a:lnTo>
                  <a:lnTo>
                    <a:pt x="3053" y="7034"/>
                  </a:lnTo>
                  <a:lnTo>
                    <a:pt x="3053" y="6985"/>
                  </a:lnTo>
                  <a:lnTo>
                    <a:pt x="3102" y="6887"/>
                  </a:lnTo>
                  <a:lnTo>
                    <a:pt x="3151" y="6839"/>
                  </a:lnTo>
                  <a:lnTo>
                    <a:pt x="3200" y="6790"/>
                  </a:lnTo>
                  <a:lnTo>
                    <a:pt x="3273" y="6765"/>
                  </a:lnTo>
                  <a:lnTo>
                    <a:pt x="3346" y="6741"/>
                  </a:lnTo>
                  <a:lnTo>
                    <a:pt x="3419" y="6765"/>
                  </a:lnTo>
                  <a:lnTo>
                    <a:pt x="3493" y="6790"/>
                  </a:lnTo>
                  <a:lnTo>
                    <a:pt x="3541" y="6839"/>
                  </a:lnTo>
                  <a:lnTo>
                    <a:pt x="3590" y="6887"/>
                  </a:lnTo>
                  <a:lnTo>
                    <a:pt x="3639" y="6985"/>
                  </a:lnTo>
                  <a:lnTo>
                    <a:pt x="3639" y="7034"/>
                  </a:lnTo>
                  <a:lnTo>
                    <a:pt x="4176" y="10795"/>
                  </a:lnTo>
                  <a:lnTo>
                    <a:pt x="4225" y="10917"/>
                  </a:lnTo>
                  <a:lnTo>
                    <a:pt x="4274" y="11039"/>
                  </a:lnTo>
                  <a:lnTo>
                    <a:pt x="4347" y="11137"/>
                  </a:lnTo>
                  <a:lnTo>
                    <a:pt x="4421" y="11210"/>
                  </a:lnTo>
                  <a:lnTo>
                    <a:pt x="4518" y="11284"/>
                  </a:lnTo>
                  <a:lnTo>
                    <a:pt x="4616" y="11357"/>
                  </a:lnTo>
                  <a:lnTo>
                    <a:pt x="4738" y="11381"/>
                  </a:lnTo>
                  <a:lnTo>
                    <a:pt x="4982" y="11381"/>
                  </a:lnTo>
                  <a:lnTo>
                    <a:pt x="5104" y="11357"/>
                  </a:lnTo>
                  <a:lnTo>
                    <a:pt x="5227" y="11284"/>
                  </a:lnTo>
                  <a:lnTo>
                    <a:pt x="5349" y="11186"/>
                  </a:lnTo>
                  <a:lnTo>
                    <a:pt x="5422" y="11088"/>
                  </a:lnTo>
                  <a:lnTo>
                    <a:pt x="5495" y="10966"/>
                  </a:lnTo>
                  <a:lnTo>
                    <a:pt x="5544" y="10844"/>
                  </a:lnTo>
                  <a:lnTo>
                    <a:pt x="5544" y="10697"/>
                  </a:lnTo>
                  <a:lnTo>
                    <a:pt x="5544" y="10551"/>
                  </a:lnTo>
                  <a:lnTo>
                    <a:pt x="5202" y="6399"/>
                  </a:lnTo>
                  <a:lnTo>
                    <a:pt x="5007" y="3517"/>
                  </a:lnTo>
                  <a:lnTo>
                    <a:pt x="4958" y="2540"/>
                  </a:lnTo>
                  <a:lnTo>
                    <a:pt x="4958" y="2247"/>
                  </a:lnTo>
                  <a:lnTo>
                    <a:pt x="4982" y="2149"/>
                  </a:lnTo>
                  <a:lnTo>
                    <a:pt x="5007" y="2149"/>
                  </a:lnTo>
                  <a:lnTo>
                    <a:pt x="5056" y="2174"/>
                  </a:lnTo>
                  <a:lnTo>
                    <a:pt x="5153" y="2320"/>
                  </a:lnTo>
                  <a:lnTo>
                    <a:pt x="5251" y="2564"/>
                  </a:lnTo>
                  <a:lnTo>
                    <a:pt x="5349" y="2906"/>
                  </a:lnTo>
                  <a:lnTo>
                    <a:pt x="5446" y="3297"/>
                  </a:lnTo>
                  <a:lnTo>
                    <a:pt x="5544" y="3737"/>
                  </a:lnTo>
                  <a:lnTo>
                    <a:pt x="5593" y="4201"/>
                  </a:lnTo>
                  <a:lnTo>
                    <a:pt x="5617" y="4665"/>
                  </a:lnTo>
                  <a:lnTo>
                    <a:pt x="5642" y="4787"/>
                  </a:lnTo>
                  <a:lnTo>
                    <a:pt x="5666" y="4909"/>
                  </a:lnTo>
                  <a:lnTo>
                    <a:pt x="5691" y="5007"/>
                  </a:lnTo>
                  <a:lnTo>
                    <a:pt x="5764" y="5104"/>
                  </a:lnTo>
                  <a:lnTo>
                    <a:pt x="5837" y="5178"/>
                  </a:lnTo>
                  <a:lnTo>
                    <a:pt x="5935" y="5251"/>
                  </a:lnTo>
                  <a:lnTo>
                    <a:pt x="6033" y="5275"/>
                  </a:lnTo>
                  <a:lnTo>
                    <a:pt x="6155" y="5300"/>
                  </a:lnTo>
                  <a:lnTo>
                    <a:pt x="6277" y="5275"/>
                  </a:lnTo>
                  <a:lnTo>
                    <a:pt x="6374" y="5251"/>
                  </a:lnTo>
                  <a:lnTo>
                    <a:pt x="6472" y="5178"/>
                  </a:lnTo>
                  <a:lnTo>
                    <a:pt x="6545" y="5104"/>
                  </a:lnTo>
                  <a:lnTo>
                    <a:pt x="6619" y="5007"/>
                  </a:lnTo>
                  <a:lnTo>
                    <a:pt x="6668" y="4909"/>
                  </a:lnTo>
                  <a:lnTo>
                    <a:pt x="6692" y="4787"/>
                  </a:lnTo>
                  <a:lnTo>
                    <a:pt x="6692" y="4665"/>
                  </a:lnTo>
                  <a:lnTo>
                    <a:pt x="6692" y="4103"/>
                  </a:lnTo>
                  <a:lnTo>
                    <a:pt x="6643" y="3566"/>
                  </a:lnTo>
                  <a:lnTo>
                    <a:pt x="6570" y="3077"/>
                  </a:lnTo>
                  <a:lnTo>
                    <a:pt x="6472" y="2638"/>
                  </a:lnTo>
                  <a:lnTo>
                    <a:pt x="6374" y="2223"/>
                  </a:lnTo>
                  <a:lnTo>
                    <a:pt x="6228" y="1832"/>
                  </a:lnTo>
                  <a:lnTo>
                    <a:pt x="6081" y="1490"/>
                  </a:lnTo>
                  <a:lnTo>
                    <a:pt x="5910" y="1172"/>
                  </a:lnTo>
                  <a:lnTo>
                    <a:pt x="5715" y="904"/>
                  </a:lnTo>
                  <a:lnTo>
                    <a:pt x="5520" y="659"/>
                  </a:lnTo>
                  <a:lnTo>
                    <a:pt x="5300" y="464"/>
                  </a:lnTo>
                  <a:lnTo>
                    <a:pt x="5056" y="293"/>
                  </a:lnTo>
                  <a:lnTo>
                    <a:pt x="4811" y="171"/>
                  </a:lnTo>
                  <a:lnTo>
                    <a:pt x="4567" y="73"/>
                  </a:lnTo>
                  <a:lnTo>
                    <a:pt x="4299" y="24"/>
                  </a:lnTo>
                  <a:lnTo>
                    <a:pt x="40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92" name="Shape 692"/>
            <p:cNvSpPr/>
            <p:nvPr/>
          </p:nvSpPr>
          <p:spPr>
            <a:xfrm>
              <a:off x="4798500" y="2329350"/>
              <a:ext cx="76950" cy="84275"/>
            </a:xfrm>
            <a:custGeom>
              <a:avLst/>
              <a:gdLst/>
              <a:ahLst/>
              <a:cxnLst/>
              <a:rect l="0" t="0" r="0" b="0"/>
              <a:pathLst>
                <a:path w="3078" h="3371" extrusionOk="0">
                  <a:moveTo>
                    <a:pt x="1539" y="0"/>
                  </a:moveTo>
                  <a:lnTo>
                    <a:pt x="1222" y="24"/>
                  </a:lnTo>
                  <a:lnTo>
                    <a:pt x="953" y="98"/>
                  </a:lnTo>
                  <a:lnTo>
                    <a:pt x="684" y="220"/>
                  </a:lnTo>
                  <a:lnTo>
                    <a:pt x="464" y="415"/>
                  </a:lnTo>
                  <a:lnTo>
                    <a:pt x="367" y="513"/>
                  </a:lnTo>
                  <a:lnTo>
                    <a:pt x="269" y="635"/>
                  </a:lnTo>
                  <a:lnTo>
                    <a:pt x="196" y="757"/>
                  </a:lnTo>
                  <a:lnTo>
                    <a:pt x="123" y="879"/>
                  </a:lnTo>
                  <a:lnTo>
                    <a:pt x="74" y="1026"/>
                  </a:lnTo>
                  <a:lnTo>
                    <a:pt x="49" y="1172"/>
                  </a:lnTo>
                  <a:lnTo>
                    <a:pt x="25" y="1343"/>
                  </a:lnTo>
                  <a:lnTo>
                    <a:pt x="0" y="1514"/>
                  </a:lnTo>
                  <a:lnTo>
                    <a:pt x="25" y="1685"/>
                  </a:lnTo>
                  <a:lnTo>
                    <a:pt x="49" y="1856"/>
                  </a:lnTo>
                  <a:lnTo>
                    <a:pt x="123" y="2198"/>
                  </a:lnTo>
                  <a:lnTo>
                    <a:pt x="269" y="2516"/>
                  </a:lnTo>
                  <a:lnTo>
                    <a:pt x="464" y="2784"/>
                  </a:lnTo>
                  <a:lnTo>
                    <a:pt x="562" y="2906"/>
                  </a:lnTo>
                  <a:lnTo>
                    <a:pt x="684" y="3029"/>
                  </a:lnTo>
                  <a:lnTo>
                    <a:pt x="806" y="3126"/>
                  </a:lnTo>
                  <a:lnTo>
                    <a:pt x="953" y="3199"/>
                  </a:lnTo>
                  <a:lnTo>
                    <a:pt x="1075" y="3273"/>
                  </a:lnTo>
                  <a:lnTo>
                    <a:pt x="1222" y="3322"/>
                  </a:lnTo>
                  <a:lnTo>
                    <a:pt x="1393" y="3346"/>
                  </a:lnTo>
                  <a:lnTo>
                    <a:pt x="1539" y="3370"/>
                  </a:lnTo>
                  <a:lnTo>
                    <a:pt x="1686" y="3346"/>
                  </a:lnTo>
                  <a:lnTo>
                    <a:pt x="1857" y="3322"/>
                  </a:lnTo>
                  <a:lnTo>
                    <a:pt x="2003" y="3273"/>
                  </a:lnTo>
                  <a:lnTo>
                    <a:pt x="2125" y="3199"/>
                  </a:lnTo>
                  <a:lnTo>
                    <a:pt x="2272" y="3126"/>
                  </a:lnTo>
                  <a:lnTo>
                    <a:pt x="2394" y="3029"/>
                  </a:lnTo>
                  <a:lnTo>
                    <a:pt x="2516" y="2906"/>
                  </a:lnTo>
                  <a:lnTo>
                    <a:pt x="2614" y="2784"/>
                  </a:lnTo>
                  <a:lnTo>
                    <a:pt x="2809" y="2516"/>
                  </a:lnTo>
                  <a:lnTo>
                    <a:pt x="2956" y="2198"/>
                  </a:lnTo>
                  <a:lnTo>
                    <a:pt x="3029" y="1856"/>
                  </a:lnTo>
                  <a:lnTo>
                    <a:pt x="3053" y="1685"/>
                  </a:lnTo>
                  <a:lnTo>
                    <a:pt x="3078" y="1514"/>
                  </a:lnTo>
                  <a:lnTo>
                    <a:pt x="3053" y="1343"/>
                  </a:lnTo>
                  <a:lnTo>
                    <a:pt x="3029" y="1172"/>
                  </a:lnTo>
                  <a:lnTo>
                    <a:pt x="3004" y="1026"/>
                  </a:lnTo>
                  <a:lnTo>
                    <a:pt x="2956" y="879"/>
                  </a:lnTo>
                  <a:lnTo>
                    <a:pt x="2882" y="757"/>
                  </a:lnTo>
                  <a:lnTo>
                    <a:pt x="2809" y="635"/>
                  </a:lnTo>
                  <a:lnTo>
                    <a:pt x="2711" y="513"/>
                  </a:lnTo>
                  <a:lnTo>
                    <a:pt x="2614" y="415"/>
                  </a:lnTo>
                  <a:lnTo>
                    <a:pt x="2394" y="220"/>
                  </a:lnTo>
                  <a:lnTo>
                    <a:pt x="2125" y="98"/>
                  </a:lnTo>
                  <a:lnTo>
                    <a:pt x="1857" y="24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693" name="Shape 693"/>
          <p:cNvGrpSpPr/>
          <p:nvPr/>
        </p:nvGrpSpPr>
        <p:grpSpPr>
          <a:xfrm>
            <a:off x="3360470" y="2207408"/>
            <a:ext cx="119541" cy="347615"/>
            <a:chOff x="4076175" y="2267050"/>
            <a:chExt cx="173450" cy="504375"/>
          </a:xfrm>
        </p:grpSpPr>
        <p:sp>
          <p:nvSpPr>
            <p:cNvPr id="694" name="Shape 694"/>
            <p:cNvSpPr/>
            <p:nvPr/>
          </p:nvSpPr>
          <p:spPr>
            <a:xfrm>
              <a:off x="4122600" y="2267050"/>
              <a:ext cx="80600" cy="91625"/>
            </a:xfrm>
            <a:custGeom>
              <a:avLst/>
              <a:gdLst/>
              <a:ahLst/>
              <a:cxnLst/>
              <a:rect l="0" t="0" r="0" b="0"/>
              <a:pathLst>
                <a:path w="3224" h="3665" extrusionOk="0">
                  <a:moveTo>
                    <a:pt x="1441" y="1"/>
                  </a:moveTo>
                  <a:lnTo>
                    <a:pt x="1295" y="25"/>
                  </a:lnTo>
                  <a:lnTo>
                    <a:pt x="1124" y="74"/>
                  </a:lnTo>
                  <a:lnTo>
                    <a:pt x="977" y="123"/>
                  </a:lnTo>
                  <a:lnTo>
                    <a:pt x="855" y="172"/>
                  </a:lnTo>
                  <a:lnTo>
                    <a:pt x="708" y="245"/>
                  </a:lnTo>
                  <a:lnTo>
                    <a:pt x="586" y="343"/>
                  </a:lnTo>
                  <a:lnTo>
                    <a:pt x="464" y="441"/>
                  </a:lnTo>
                  <a:lnTo>
                    <a:pt x="366" y="563"/>
                  </a:lnTo>
                  <a:lnTo>
                    <a:pt x="269" y="685"/>
                  </a:lnTo>
                  <a:lnTo>
                    <a:pt x="195" y="831"/>
                  </a:lnTo>
                  <a:lnTo>
                    <a:pt x="122" y="978"/>
                  </a:lnTo>
                  <a:lnTo>
                    <a:pt x="73" y="1124"/>
                  </a:lnTo>
                  <a:lnTo>
                    <a:pt x="25" y="1295"/>
                  </a:lnTo>
                  <a:lnTo>
                    <a:pt x="0" y="1466"/>
                  </a:lnTo>
                  <a:lnTo>
                    <a:pt x="0" y="1662"/>
                  </a:lnTo>
                  <a:lnTo>
                    <a:pt x="0" y="1833"/>
                  </a:lnTo>
                  <a:lnTo>
                    <a:pt x="25" y="2028"/>
                  </a:lnTo>
                  <a:lnTo>
                    <a:pt x="73" y="2223"/>
                  </a:lnTo>
                  <a:lnTo>
                    <a:pt x="122" y="2394"/>
                  </a:lnTo>
                  <a:lnTo>
                    <a:pt x="195" y="2565"/>
                  </a:lnTo>
                  <a:lnTo>
                    <a:pt x="269" y="2736"/>
                  </a:lnTo>
                  <a:lnTo>
                    <a:pt x="366" y="2883"/>
                  </a:lnTo>
                  <a:lnTo>
                    <a:pt x="464" y="3029"/>
                  </a:lnTo>
                  <a:lnTo>
                    <a:pt x="586" y="3176"/>
                  </a:lnTo>
                  <a:lnTo>
                    <a:pt x="708" y="3298"/>
                  </a:lnTo>
                  <a:lnTo>
                    <a:pt x="855" y="3396"/>
                  </a:lnTo>
                  <a:lnTo>
                    <a:pt x="977" y="3493"/>
                  </a:lnTo>
                  <a:lnTo>
                    <a:pt x="1124" y="3567"/>
                  </a:lnTo>
                  <a:lnTo>
                    <a:pt x="1295" y="3616"/>
                  </a:lnTo>
                  <a:lnTo>
                    <a:pt x="1441" y="3640"/>
                  </a:lnTo>
                  <a:lnTo>
                    <a:pt x="1612" y="3664"/>
                  </a:lnTo>
                  <a:lnTo>
                    <a:pt x="1783" y="3640"/>
                  </a:lnTo>
                  <a:lnTo>
                    <a:pt x="1930" y="3616"/>
                  </a:lnTo>
                  <a:lnTo>
                    <a:pt x="2100" y="3567"/>
                  </a:lnTo>
                  <a:lnTo>
                    <a:pt x="2247" y="3493"/>
                  </a:lnTo>
                  <a:lnTo>
                    <a:pt x="2369" y="3396"/>
                  </a:lnTo>
                  <a:lnTo>
                    <a:pt x="2516" y="3298"/>
                  </a:lnTo>
                  <a:lnTo>
                    <a:pt x="2638" y="3176"/>
                  </a:lnTo>
                  <a:lnTo>
                    <a:pt x="2760" y="3029"/>
                  </a:lnTo>
                  <a:lnTo>
                    <a:pt x="2858" y="2883"/>
                  </a:lnTo>
                  <a:lnTo>
                    <a:pt x="2955" y="2736"/>
                  </a:lnTo>
                  <a:lnTo>
                    <a:pt x="3029" y="2565"/>
                  </a:lnTo>
                  <a:lnTo>
                    <a:pt x="3102" y="2394"/>
                  </a:lnTo>
                  <a:lnTo>
                    <a:pt x="3151" y="2223"/>
                  </a:lnTo>
                  <a:lnTo>
                    <a:pt x="3200" y="2028"/>
                  </a:lnTo>
                  <a:lnTo>
                    <a:pt x="3224" y="1833"/>
                  </a:lnTo>
                  <a:lnTo>
                    <a:pt x="3224" y="1662"/>
                  </a:lnTo>
                  <a:lnTo>
                    <a:pt x="3224" y="1466"/>
                  </a:lnTo>
                  <a:lnTo>
                    <a:pt x="3200" y="1295"/>
                  </a:lnTo>
                  <a:lnTo>
                    <a:pt x="3151" y="1124"/>
                  </a:lnTo>
                  <a:lnTo>
                    <a:pt x="3102" y="978"/>
                  </a:lnTo>
                  <a:lnTo>
                    <a:pt x="3029" y="831"/>
                  </a:lnTo>
                  <a:lnTo>
                    <a:pt x="2955" y="685"/>
                  </a:lnTo>
                  <a:lnTo>
                    <a:pt x="2858" y="563"/>
                  </a:lnTo>
                  <a:lnTo>
                    <a:pt x="2760" y="441"/>
                  </a:lnTo>
                  <a:lnTo>
                    <a:pt x="2638" y="343"/>
                  </a:lnTo>
                  <a:lnTo>
                    <a:pt x="2516" y="245"/>
                  </a:lnTo>
                  <a:lnTo>
                    <a:pt x="2369" y="172"/>
                  </a:lnTo>
                  <a:lnTo>
                    <a:pt x="2247" y="123"/>
                  </a:lnTo>
                  <a:lnTo>
                    <a:pt x="2100" y="74"/>
                  </a:lnTo>
                  <a:lnTo>
                    <a:pt x="1930" y="25"/>
                  </a:lnTo>
                  <a:lnTo>
                    <a:pt x="178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95" name="Shape 695"/>
            <p:cNvSpPr/>
            <p:nvPr/>
          </p:nvSpPr>
          <p:spPr>
            <a:xfrm>
              <a:off x="4076175" y="2370250"/>
              <a:ext cx="173450" cy="401175"/>
            </a:xfrm>
            <a:custGeom>
              <a:avLst/>
              <a:gdLst/>
              <a:ahLst/>
              <a:cxnLst/>
              <a:rect l="0" t="0" r="0" b="0"/>
              <a:pathLst>
                <a:path w="6938" h="16047" extrusionOk="0">
                  <a:moveTo>
                    <a:pt x="2736" y="0"/>
                  </a:moveTo>
                  <a:lnTo>
                    <a:pt x="2541" y="49"/>
                  </a:lnTo>
                  <a:lnTo>
                    <a:pt x="2346" y="123"/>
                  </a:lnTo>
                  <a:lnTo>
                    <a:pt x="2175" y="196"/>
                  </a:lnTo>
                  <a:lnTo>
                    <a:pt x="2028" y="293"/>
                  </a:lnTo>
                  <a:lnTo>
                    <a:pt x="1711" y="489"/>
                  </a:lnTo>
                  <a:lnTo>
                    <a:pt x="1442" y="758"/>
                  </a:lnTo>
                  <a:lnTo>
                    <a:pt x="1173" y="1075"/>
                  </a:lnTo>
                  <a:lnTo>
                    <a:pt x="953" y="1417"/>
                  </a:lnTo>
                  <a:lnTo>
                    <a:pt x="758" y="1808"/>
                  </a:lnTo>
                  <a:lnTo>
                    <a:pt x="587" y="2223"/>
                  </a:lnTo>
                  <a:lnTo>
                    <a:pt x="441" y="2711"/>
                  </a:lnTo>
                  <a:lnTo>
                    <a:pt x="318" y="3200"/>
                  </a:lnTo>
                  <a:lnTo>
                    <a:pt x="221" y="3737"/>
                  </a:lnTo>
                  <a:lnTo>
                    <a:pt x="147" y="4323"/>
                  </a:lnTo>
                  <a:lnTo>
                    <a:pt x="74" y="4909"/>
                  </a:lnTo>
                  <a:lnTo>
                    <a:pt x="25" y="5544"/>
                  </a:lnTo>
                  <a:lnTo>
                    <a:pt x="1" y="6204"/>
                  </a:lnTo>
                  <a:lnTo>
                    <a:pt x="1" y="6888"/>
                  </a:lnTo>
                  <a:lnTo>
                    <a:pt x="25" y="7034"/>
                  </a:lnTo>
                  <a:lnTo>
                    <a:pt x="50" y="7181"/>
                  </a:lnTo>
                  <a:lnTo>
                    <a:pt x="99" y="7327"/>
                  </a:lnTo>
                  <a:lnTo>
                    <a:pt x="172" y="7425"/>
                  </a:lnTo>
                  <a:lnTo>
                    <a:pt x="245" y="7523"/>
                  </a:lnTo>
                  <a:lnTo>
                    <a:pt x="318" y="7596"/>
                  </a:lnTo>
                  <a:lnTo>
                    <a:pt x="416" y="7645"/>
                  </a:lnTo>
                  <a:lnTo>
                    <a:pt x="636" y="7645"/>
                  </a:lnTo>
                  <a:lnTo>
                    <a:pt x="734" y="7596"/>
                  </a:lnTo>
                  <a:lnTo>
                    <a:pt x="807" y="7523"/>
                  </a:lnTo>
                  <a:lnTo>
                    <a:pt x="880" y="7425"/>
                  </a:lnTo>
                  <a:lnTo>
                    <a:pt x="929" y="7327"/>
                  </a:lnTo>
                  <a:lnTo>
                    <a:pt x="953" y="7181"/>
                  </a:lnTo>
                  <a:lnTo>
                    <a:pt x="978" y="6888"/>
                  </a:lnTo>
                  <a:lnTo>
                    <a:pt x="1002" y="6521"/>
                  </a:lnTo>
                  <a:lnTo>
                    <a:pt x="1027" y="6106"/>
                  </a:lnTo>
                  <a:lnTo>
                    <a:pt x="1149" y="5105"/>
                  </a:lnTo>
                  <a:lnTo>
                    <a:pt x="1295" y="4103"/>
                  </a:lnTo>
                  <a:lnTo>
                    <a:pt x="1369" y="3664"/>
                  </a:lnTo>
                  <a:lnTo>
                    <a:pt x="1466" y="3298"/>
                  </a:lnTo>
                  <a:lnTo>
                    <a:pt x="1417" y="3102"/>
                  </a:lnTo>
                  <a:lnTo>
                    <a:pt x="1393" y="2907"/>
                  </a:lnTo>
                  <a:lnTo>
                    <a:pt x="1393" y="2711"/>
                  </a:lnTo>
                  <a:lnTo>
                    <a:pt x="1417" y="2540"/>
                  </a:lnTo>
                  <a:lnTo>
                    <a:pt x="1442" y="2394"/>
                  </a:lnTo>
                  <a:lnTo>
                    <a:pt x="1515" y="2247"/>
                  </a:lnTo>
                  <a:lnTo>
                    <a:pt x="1588" y="2125"/>
                  </a:lnTo>
                  <a:lnTo>
                    <a:pt x="1662" y="2052"/>
                  </a:lnTo>
                  <a:lnTo>
                    <a:pt x="1588" y="2150"/>
                  </a:lnTo>
                  <a:lnTo>
                    <a:pt x="1540" y="2296"/>
                  </a:lnTo>
                  <a:lnTo>
                    <a:pt x="1491" y="2492"/>
                  </a:lnTo>
                  <a:lnTo>
                    <a:pt x="1491" y="2687"/>
                  </a:lnTo>
                  <a:lnTo>
                    <a:pt x="1515" y="2882"/>
                  </a:lnTo>
                  <a:lnTo>
                    <a:pt x="1564" y="3078"/>
                  </a:lnTo>
                  <a:lnTo>
                    <a:pt x="1613" y="3175"/>
                  </a:lnTo>
                  <a:lnTo>
                    <a:pt x="1686" y="3273"/>
                  </a:lnTo>
                  <a:lnTo>
                    <a:pt x="1759" y="3346"/>
                  </a:lnTo>
                  <a:lnTo>
                    <a:pt x="1857" y="3420"/>
                  </a:lnTo>
                  <a:lnTo>
                    <a:pt x="1906" y="3786"/>
                  </a:lnTo>
                  <a:lnTo>
                    <a:pt x="1930" y="3981"/>
                  </a:lnTo>
                  <a:lnTo>
                    <a:pt x="1955" y="4201"/>
                  </a:lnTo>
                  <a:lnTo>
                    <a:pt x="1930" y="4445"/>
                  </a:lnTo>
                  <a:lnTo>
                    <a:pt x="1906" y="4738"/>
                  </a:lnTo>
                  <a:lnTo>
                    <a:pt x="1833" y="5032"/>
                  </a:lnTo>
                  <a:lnTo>
                    <a:pt x="1711" y="5398"/>
                  </a:lnTo>
                  <a:lnTo>
                    <a:pt x="1515" y="5911"/>
                  </a:lnTo>
                  <a:lnTo>
                    <a:pt x="1369" y="6399"/>
                  </a:lnTo>
                  <a:lnTo>
                    <a:pt x="1271" y="6839"/>
                  </a:lnTo>
                  <a:lnTo>
                    <a:pt x="1222" y="7230"/>
                  </a:lnTo>
                  <a:lnTo>
                    <a:pt x="1173" y="7620"/>
                  </a:lnTo>
                  <a:lnTo>
                    <a:pt x="1173" y="8011"/>
                  </a:lnTo>
                  <a:lnTo>
                    <a:pt x="1198" y="8817"/>
                  </a:lnTo>
                  <a:lnTo>
                    <a:pt x="1247" y="9989"/>
                  </a:lnTo>
                  <a:lnTo>
                    <a:pt x="1295" y="11162"/>
                  </a:lnTo>
                  <a:lnTo>
                    <a:pt x="1320" y="13238"/>
                  </a:lnTo>
                  <a:lnTo>
                    <a:pt x="1344" y="14728"/>
                  </a:lnTo>
                  <a:lnTo>
                    <a:pt x="1344" y="15314"/>
                  </a:lnTo>
                  <a:lnTo>
                    <a:pt x="1369" y="15533"/>
                  </a:lnTo>
                  <a:lnTo>
                    <a:pt x="1417" y="15704"/>
                  </a:lnTo>
                  <a:lnTo>
                    <a:pt x="1491" y="15827"/>
                  </a:lnTo>
                  <a:lnTo>
                    <a:pt x="1588" y="15924"/>
                  </a:lnTo>
                  <a:lnTo>
                    <a:pt x="1662" y="15998"/>
                  </a:lnTo>
                  <a:lnTo>
                    <a:pt x="1735" y="16022"/>
                  </a:lnTo>
                  <a:lnTo>
                    <a:pt x="1833" y="16046"/>
                  </a:lnTo>
                  <a:lnTo>
                    <a:pt x="1955" y="16046"/>
                  </a:lnTo>
                  <a:lnTo>
                    <a:pt x="2077" y="15998"/>
                  </a:lnTo>
                  <a:lnTo>
                    <a:pt x="2175" y="15949"/>
                  </a:lnTo>
                  <a:lnTo>
                    <a:pt x="2248" y="15875"/>
                  </a:lnTo>
                  <a:lnTo>
                    <a:pt x="2321" y="15802"/>
                  </a:lnTo>
                  <a:lnTo>
                    <a:pt x="2394" y="15680"/>
                  </a:lnTo>
                  <a:lnTo>
                    <a:pt x="2419" y="15533"/>
                  </a:lnTo>
                  <a:lnTo>
                    <a:pt x="2468" y="15387"/>
                  </a:lnTo>
                  <a:lnTo>
                    <a:pt x="3152" y="8548"/>
                  </a:lnTo>
                  <a:lnTo>
                    <a:pt x="3152" y="8451"/>
                  </a:lnTo>
                  <a:lnTo>
                    <a:pt x="3200" y="8280"/>
                  </a:lnTo>
                  <a:lnTo>
                    <a:pt x="3249" y="8182"/>
                  </a:lnTo>
                  <a:lnTo>
                    <a:pt x="3298" y="8084"/>
                  </a:lnTo>
                  <a:lnTo>
                    <a:pt x="3371" y="8011"/>
                  </a:lnTo>
                  <a:lnTo>
                    <a:pt x="3469" y="7987"/>
                  </a:lnTo>
                  <a:lnTo>
                    <a:pt x="3567" y="8011"/>
                  </a:lnTo>
                  <a:lnTo>
                    <a:pt x="3640" y="8084"/>
                  </a:lnTo>
                  <a:lnTo>
                    <a:pt x="3689" y="8182"/>
                  </a:lnTo>
                  <a:lnTo>
                    <a:pt x="3738" y="8280"/>
                  </a:lnTo>
                  <a:lnTo>
                    <a:pt x="3787" y="8451"/>
                  </a:lnTo>
                  <a:lnTo>
                    <a:pt x="3787" y="8548"/>
                  </a:lnTo>
                  <a:lnTo>
                    <a:pt x="4470" y="15387"/>
                  </a:lnTo>
                  <a:lnTo>
                    <a:pt x="4519" y="15533"/>
                  </a:lnTo>
                  <a:lnTo>
                    <a:pt x="4544" y="15680"/>
                  </a:lnTo>
                  <a:lnTo>
                    <a:pt x="4617" y="15802"/>
                  </a:lnTo>
                  <a:lnTo>
                    <a:pt x="4690" y="15875"/>
                  </a:lnTo>
                  <a:lnTo>
                    <a:pt x="4763" y="15949"/>
                  </a:lnTo>
                  <a:lnTo>
                    <a:pt x="4861" y="15998"/>
                  </a:lnTo>
                  <a:lnTo>
                    <a:pt x="4983" y="16046"/>
                  </a:lnTo>
                  <a:lnTo>
                    <a:pt x="5105" y="16046"/>
                  </a:lnTo>
                  <a:lnTo>
                    <a:pt x="5203" y="16022"/>
                  </a:lnTo>
                  <a:lnTo>
                    <a:pt x="5276" y="15998"/>
                  </a:lnTo>
                  <a:lnTo>
                    <a:pt x="5350" y="15924"/>
                  </a:lnTo>
                  <a:lnTo>
                    <a:pt x="5447" y="15827"/>
                  </a:lnTo>
                  <a:lnTo>
                    <a:pt x="5521" y="15704"/>
                  </a:lnTo>
                  <a:lnTo>
                    <a:pt x="5569" y="15533"/>
                  </a:lnTo>
                  <a:lnTo>
                    <a:pt x="5594" y="15314"/>
                  </a:lnTo>
                  <a:lnTo>
                    <a:pt x="5594" y="14728"/>
                  </a:lnTo>
                  <a:lnTo>
                    <a:pt x="5618" y="13238"/>
                  </a:lnTo>
                  <a:lnTo>
                    <a:pt x="5643" y="11162"/>
                  </a:lnTo>
                  <a:lnTo>
                    <a:pt x="5692" y="9989"/>
                  </a:lnTo>
                  <a:lnTo>
                    <a:pt x="5740" y="8817"/>
                  </a:lnTo>
                  <a:lnTo>
                    <a:pt x="5765" y="8011"/>
                  </a:lnTo>
                  <a:lnTo>
                    <a:pt x="5765" y="7620"/>
                  </a:lnTo>
                  <a:lnTo>
                    <a:pt x="5716" y="7230"/>
                  </a:lnTo>
                  <a:lnTo>
                    <a:pt x="5667" y="6839"/>
                  </a:lnTo>
                  <a:lnTo>
                    <a:pt x="5569" y="6399"/>
                  </a:lnTo>
                  <a:lnTo>
                    <a:pt x="5423" y="5911"/>
                  </a:lnTo>
                  <a:lnTo>
                    <a:pt x="5227" y="5398"/>
                  </a:lnTo>
                  <a:lnTo>
                    <a:pt x="5105" y="5032"/>
                  </a:lnTo>
                  <a:lnTo>
                    <a:pt x="5032" y="4738"/>
                  </a:lnTo>
                  <a:lnTo>
                    <a:pt x="5008" y="4445"/>
                  </a:lnTo>
                  <a:lnTo>
                    <a:pt x="4983" y="4201"/>
                  </a:lnTo>
                  <a:lnTo>
                    <a:pt x="5008" y="3981"/>
                  </a:lnTo>
                  <a:lnTo>
                    <a:pt x="5032" y="3786"/>
                  </a:lnTo>
                  <a:lnTo>
                    <a:pt x="5081" y="3420"/>
                  </a:lnTo>
                  <a:lnTo>
                    <a:pt x="5179" y="3346"/>
                  </a:lnTo>
                  <a:lnTo>
                    <a:pt x="5252" y="3273"/>
                  </a:lnTo>
                  <a:lnTo>
                    <a:pt x="5325" y="3175"/>
                  </a:lnTo>
                  <a:lnTo>
                    <a:pt x="5374" y="3078"/>
                  </a:lnTo>
                  <a:lnTo>
                    <a:pt x="5423" y="2882"/>
                  </a:lnTo>
                  <a:lnTo>
                    <a:pt x="5447" y="2687"/>
                  </a:lnTo>
                  <a:lnTo>
                    <a:pt x="5447" y="2492"/>
                  </a:lnTo>
                  <a:lnTo>
                    <a:pt x="5398" y="2296"/>
                  </a:lnTo>
                  <a:lnTo>
                    <a:pt x="5350" y="2150"/>
                  </a:lnTo>
                  <a:lnTo>
                    <a:pt x="5276" y="2052"/>
                  </a:lnTo>
                  <a:lnTo>
                    <a:pt x="5350" y="2125"/>
                  </a:lnTo>
                  <a:lnTo>
                    <a:pt x="5423" y="2247"/>
                  </a:lnTo>
                  <a:lnTo>
                    <a:pt x="5496" y="2394"/>
                  </a:lnTo>
                  <a:lnTo>
                    <a:pt x="5521" y="2540"/>
                  </a:lnTo>
                  <a:lnTo>
                    <a:pt x="5545" y="2711"/>
                  </a:lnTo>
                  <a:lnTo>
                    <a:pt x="5545" y="2907"/>
                  </a:lnTo>
                  <a:lnTo>
                    <a:pt x="5521" y="3102"/>
                  </a:lnTo>
                  <a:lnTo>
                    <a:pt x="5472" y="3298"/>
                  </a:lnTo>
                  <a:lnTo>
                    <a:pt x="5569" y="3664"/>
                  </a:lnTo>
                  <a:lnTo>
                    <a:pt x="5643" y="4103"/>
                  </a:lnTo>
                  <a:lnTo>
                    <a:pt x="5789" y="5105"/>
                  </a:lnTo>
                  <a:lnTo>
                    <a:pt x="5911" y="6106"/>
                  </a:lnTo>
                  <a:lnTo>
                    <a:pt x="5936" y="6521"/>
                  </a:lnTo>
                  <a:lnTo>
                    <a:pt x="5960" y="6888"/>
                  </a:lnTo>
                  <a:lnTo>
                    <a:pt x="5985" y="7181"/>
                  </a:lnTo>
                  <a:lnTo>
                    <a:pt x="6009" y="7327"/>
                  </a:lnTo>
                  <a:lnTo>
                    <a:pt x="6058" y="7425"/>
                  </a:lnTo>
                  <a:lnTo>
                    <a:pt x="6131" y="7523"/>
                  </a:lnTo>
                  <a:lnTo>
                    <a:pt x="6204" y="7596"/>
                  </a:lnTo>
                  <a:lnTo>
                    <a:pt x="6302" y="7645"/>
                  </a:lnTo>
                  <a:lnTo>
                    <a:pt x="6522" y="7645"/>
                  </a:lnTo>
                  <a:lnTo>
                    <a:pt x="6620" y="7596"/>
                  </a:lnTo>
                  <a:lnTo>
                    <a:pt x="6693" y="7523"/>
                  </a:lnTo>
                  <a:lnTo>
                    <a:pt x="6766" y="7425"/>
                  </a:lnTo>
                  <a:lnTo>
                    <a:pt x="6839" y="7327"/>
                  </a:lnTo>
                  <a:lnTo>
                    <a:pt x="6888" y="7181"/>
                  </a:lnTo>
                  <a:lnTo>
                    <a:pt x="6913" y="7034"/>
                  </a:lnTo>
                  <a:lnTo>
                    <a:pt x="6937" y="6888"/>
                  </a:lnTo>
                  <a:lnTo>
                    <a:pt x="6937" y="6204"/>
                  </a:lnTo>
                  <a:lnTo>
                    <a:pt x="6913" y="5544"/>
                  </a:lnTo>
                  <a:lnTo>
                    <a:pt x="6864" y="4909"/>
                  </a:lnTo>
                  <a:lnTo>
                    <a:pt x="6791" y="4323"/>
                  </a:lnTo>
                  <a:lnTo>
                    <a:pt x="6717" y="3737"/>
                  </a:lnTo>
                  <a:lnTo>
                    <a:pt x="6620" y="3200"/>
                  </a:lnTo>
                  <a:lnTo>
                    <a:pt x="6497" y="2711"/>
                  </a:lnTo>
                  <a:lnTo>
                    <a:pt x="6351" y="2223"/>
                  </a:lnTo>
                  <a:lnTo>
                    <a:pt x="6180" y="1808"/>
                  </a:lnTo>
                  <a:lnTo>
                    <a:pt x="5985" y="1417"/>
                  </a:lnTo>
                  <a:lnTo>
                    <a:pt x="5765" y="1075"/>
                  </a:lnTo>
                  <a:lnTo>
                    <a:pt x="5496" y="758"/>
                  </a:lnTo>
                  <a:lnTo>
                    <a:pt x="5227" y="489"/>
                  </a:lnTo>
                  <a:lnTo>
                    <a:pt x="4910" y="293"/>
                  </a:lnTo>
                  <a:lnTo>
                    <a:pt x="4763" y="196"/>
                  </a:lnTo>
                  <a:lnTo>
                    <a:pt x="4592" y="123"/>
                  </a:lnTo>
                  <a:lnTo>
                    <a:pt x="4397" y="49"/>
                  </a:lnTo>
                  <a:lnTo>
                    <a:pt x="4202" y="0"/>
                  </a:lnTo>
                  <a:lnTo>
                    <a:pt x="4031" y="98"/>
                  </a:lnTo>
                  <a:lnTo>
                    <a:pt x="3860" y="147"/>
                  </a:lnTo>
                  <a:lnTo>
                    <a:pt x="3664" y="196"/>
                  </a:lnTo>
                  <a:lnTo>
                    <a:pt x="3469" y="220"/>
                  </a:lnTo>
                  <a:lnTo>
                    <a:pt x="3274" y="196"/>
                  </a:lnTo>
                  <a:lnTo>
                    <a:pt x="3078" y="147"/>
                  </a:lnTo>
                  <a:lnTo>
                    <a:pt x="2907" y="98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696" name="Shape 696"/>
          <p:cNvSpPr/>
          <p:nvPr/>
        </p:nvSpPr>
        <p:spPr>
          <a:xfrm>
            <a:off x="4217793" y="2244075"/>
            <a:ext cx="263446" cy="277747"/>
          </a:xfrm>
          <a:custGeom>
            <a:avLst/>
            <a:gdLst/>
            <a:ahLst/>
            <a:cxnLst/>
            <a:rect l="0" t="0" r="0" b="0"/>
            <a:pathLst>
              <a:path w="15290" h="16120" extrusionOk="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697" name="Shape 697"/>
          <p:cNvGrpSpPr/>
          <p:nvPr/>
        </p:nvGrpSpPr>
        <p:grpSpPr>
          <a:xfrm>
            <a:off x="4669192" y="2249071"/>
            <a:ext cx="289532" cy="267650"/>
            <a:chOff x="5975075" y="2327500"/>
            <a:chExt cx="420100" cy="388350"/>
          </a:xfrm>
        </p:grpSpPr>
        <p:sp>
          <p:nvSpPr>
            <p:cNvPr id="698" name="Shape 698"/>
            <p:cNvSpPr/>
            <p:nvPr/>
          </p:nvSpPr>
          <p:spPr>
            <a:xfrm>
              <a:off x="5975075" y="2474650"/>
              <a:ext cx="98325" cy="220450"/>
            </a:xfrm>
            <a:custGeom>
              <a:avLst/>
              <a:gdLst/>
              <a:ahLst/>
              <a:cxnLst/>
              <a:rect l="0" t="0" r="0" b="0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99" name="Shape 699"/>
            <p:cNvSpPr/>
            <p:nvPr/>
          </p:nvSpPr>
          <p:spPr>
            <a:xfrm>
              <a:off x="6088025" y="2327500"/>
              <a:ext cx="307150" cy="388350"/>
            </a:xfrm>
            <a:custGeom>
              <a:avLst/>
              <a:gdLst/>
              <a:ahLst/>
              <a:cxnLst/>
              <a:rect l="0" t="0" r="0" b="0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700" name="Shape 700"/>
          <p:cNvGrpSpPr/>
          <p:nvPr/>
        </p:nvGrpSpPr>
        <p:grpSpPr>
          <a:xfrm>
            <a:off x="5189728" y="2241076"/>
            <a:ext cx="177606" cy="289532"/>
            <a:chOff x="6730350" y="2315900"/>
            <a:chExt cx="257700" cy="420100"/>
          </a:xfrm>
        </p:grpSpPr>
        <p:sp>
          <p:nvSpPr>
            <p:cNvPr id="701" name="Shape 701"/>
            <p:cNvSpPr/>
            <p:nvPr/>
          </p:nvSpPr>
          <p:spPr>
            <a:xfrm>
              <a:off x="6807900" y="2671250"/>
              <a:ext cx="102600" cy="22625"/>
            </a:xfrm>
            <a:custGeom>
              <a:avLst/>
              <a:gdLst/>
              <a:ahLst/>
              <a:cxnLst/>
              <a:rect l="0" t="0" r="0" b="0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02" name="Shape 702"/>
            <p:cNvSpPr/>
            <p:nvPr/>
          </p:nvSpPr>
          <p:spPr>
            <a:xfrm>
              <a:off x="6807900" y="2636450"/>
              <a:ext cx="102600" cy="22625"/>
            </a:xfrm>
            <a:custGeom>
              <a:avLst/>
              <a:gdLst/>
              <a:ahLst/>
              <a:cxnLst/>
              <a:rect l="0" t="0" r="0" b="0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03" name="Shape 703"/>
            <p:cNvSpPr/>
            <p:nvPr/>
          </p:nvSpPr>
          <p:spPr>
            <a:xfrm>
              <a:off x="6807900" y="2706075"/>
              <a:ext cx="102600" cy="29925"/>
            </a:xfrm>
            <a:custGeom>
              <a:avLst/>
              <a:gdLst/>
              <a:ahLst/>
              <a:cxnLst/>
              <a:rect l="0" t="0" r="0" b="0"/>
              <a:pathLst>
                <a:path w="4104" h="1197" extrusionOk="0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04" name="Shape 704"/>
            <p:cNvSpPr/>
            <p:nvPr/>
          </p:nvSpPr>
          <p:spPr>
            <a:xfrm>
              <a:off x="6811575" y="2463675"/>
              <a:ext cx="95275" cy="160600"/>
            </a:xfrm>
            <a:custGeom>
              <a:avLst/>
              <a:gdLst/>
              <a:ahLst/>
              <a:cxnLst/>
              <a:rect l="0" t="0" r="0" b="0"/>
              <a:pathLst>
                <a:path w="3811" h="6424" extrusionOk="0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05" name="Shape 705"/>
            <p:cNvSpPr/>
            <p:nvPr/>
          </p:nvSpPr>
          <p:spPr>
            <a:xfrm>
              <a:off x="6730350" y="2315900"/>
              <a:ext cx="257700" cy="308375"/>
            </a:xfrm>
            <a:custGeom>
              <a:avLst/>
              <a:gdLst/>
              <a:ahLst/>
              <a:cxnLst/>
              <a:rect l="0" t="0" r="0" b="0"/>
              <a:pathLst>
                <a:path w="10308" h="12335" extrusionOk="0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706" name="Shape 706"/>
          <p:cNvGrpSpPr/>
          <p:nvPr/>
        </p:nvGrpSpPr>
        <p:grpSpPr>
          <a:xfrm>
            <a:off x="1052340" y="2683353"/>
            <a:ext cx="90078" cy="328248"/>
            <a:chOff x="727175" y="2957625"/>
            <a:chExt cx="130700" cy="476275"/>
          </a:xfrm>
        </p:grpSpPr>
        <p:sp>
          <p:nvSpPr>
            <p:cNvPr id="707" name="Shape 707"/>
            <p:cNvSpPr/>
            <p:nvPr/>
          </p:nvSpPr>
          <p:spPr>
            <a:xfrm>
              <a:off x="727175" y="2957625"/>
              <a:ext cx="130700" cy="476275"/>
            </a:xfrm>
            <a:custGeom>
              <a:avLst/>
              <a:gdLst/>
              <a:ahLst/>
              <a:cxnLst/>
              <a:rect l="0" t="0" r="0" b="0"/>
              <a:pathLst>
                <a:path w="5228" h="19051" extrusionOk="0">
                  <a:moveTo>
                    <a:pt x="2614" y="489"/>
                  </a:moveTo>
                  <a:lnTo>
                    <a:pt x="2858" y="538"/>
                  </a:lnTo>
                  <a:lnTo>
                    <a:pt x="3102" y="611"/>
                  </a:lnTo>
                  <a:lnTo>
                    <a:pt x="3322" y="709"/>
                  </a:lnTo>
                  <a:lnTo>
                    <a:pt x="3493" y="880"/>
                  </a:lnTo>
                  <a:lnTo>
                    <a:pt x="3664" y="1051"/>
                  </a:lnTo>
                  <a:lnTo>
                    <a:pt x="3762" y="1270"/>
                  </a:lnTo>
                  <a:lnTo>
                    <a:pt x="3835" y="1490"/>
                  </a:lnTo>
                  <a:lnTo>
                    <a:pt x="3859" y="1759"/>
                  </a:lnTo>
                  <a:lnTo>
                    <a:pt x="3859" y="14483"/>
                  </a:lnTo>
                  <a:lnTo>
                    <a:pt x="3884" y="14581"/>
                  </a:lnTo>
                  <a:lnTo>
                    <a:pt x="3908" y="14679"/>
                  </a:lnTo>
                  <a:lnTo>
                    <a:pt x="3957" y="14776"/>
                  </a:lnTo>
                  <a:lnTo>
                    <a:pt x="4030" y="14850"/>
                  </a:lnTo>
                  <a:lnTo>
                    <a:pt x="4177" y="14996"/>
                  </a:lnTo>
                  <a:lnTo>
                    <a:pt x="4324" y="15167"/>
                  </a:lnTo>
                  <a:lnTo>
                    <a:pt x="4446" y="15363"/>
                  </a:lnTo>
                  <a:lnTo>
                    <a:pt x="4543" y="15558"/>
                  </a:lnTo>
                  <a:lnTo>
                    <a:pt x="4641" y="15778"/>
                  </a:lnTo>
                  <a:lnTo>
                    <a:pt x="4690" y="15973"/>
                  </a:lnTo>
                  <a:lnTo>
                    <a:pt x="4714" y="16193"/>
                  </a:lnTo>
                  <a:lnTo>
                    <a:pt x="4739" y="16437"/>
                  </a:lnTo>
                  <a:lnTo>
                    <a:pt x="4714" y="16633"/>
                  </a:lnTo>
                  <a:lnTo>
                    <a:pt x="4690" y="16852"/>
                  </a:lnTo>
                  <a:lnTo>
                    <a:pt x="4641" y="17048"/>
                  </a:lnTo>
                  <a:lnTo>
                    <a:pt x="4568" y="17243"/>
                  </a:lnTo>
                  <a:lnTo>
                    <a:pt x="4470" y="17438"/>
                  </a:lnTo>
                  <a:lnTo>
                    <a:pt x="4372" y="17609"/>
                  </a:lnTo>
                  <a:lnTo>
                    <a:pt x="4250" y="17780"/>
                  </a:lnTo>
                  <a:lnTo>
                    <a:pt x="4104" y="17927"/>
                  </a:lnTo>
                  <a:lnTo>
                    <a:pt x="3957" y="18073"/>
                  </a:lnTo>
                  <a:lnTo>
                    <a:pt x="3811" y="18196"/>
                  </a:lnTo>
                  <a:lnTo>
                    <a:pt x="3615" y="18293"/>
                  </a:lnTo>
                  <a:lnTo>
                    <a:pt x="3444" y="18391"/>
                  </a:lnTo>
                  <a:lnTo>
                    <a:pt x="3249" y="18464"/>
                  </a:lnTo>
                  <a:lnTo>
                    <a:pt x="3029" y="18513"/>
                  </a:lnTo>
                  <a:lnTo>
                    <a:pt x="2834" y="18538"/>
                  </a:lnTo>
                  <a:lnTo>
                    <a:pt x="2614" y="18562"/>
                  </a:lnTo>
                  <a:lnTo>
                    <a:pt x="2394" y="18538"/>
                  </a:lnTo>
                  <a:lnTo>
                    <a:pt x="2174" y="18513"/>
                  </a:lnTo>
                  <a:lnTo>
                    <a:pt x="1979" y="18464"/>
                  </a:lnTo>
                  <a:lnTo>
                    <a:pt x="1784" y="18391"/>
                  </a:lnTo>
                  <a:lnTo>
                    <a:pt x="1613" y="18293"/>
                  </a:lnTo>
                  <a:lnTo>
                    <a:pt x="1417" y="18196"/>
                  </a:lnTo>
                  <a:lnTo>
                    <a:pt x="1271" y="18073"/>
                  </a:lnTo>
                  <a:lnTo>
                    <a:pt x="1124" y="17927"/>
                  </a:lnTo>
                  <a:lnTo>
                    <a:pt x="978" y="17780"/>
                  </a:lnTo>
                  <a:lnTo>
                    <a:pt x="855" y="17609"/>
                  </a:lnTo>
                  <a:lnTo>
                    <a:pt x="758" y="17438"/>
                  </a:lnTo>
                  <a:lnTo>
                    <a:pt x="660" y="17243"/>
                  </a:lnTo>
                  <a:lnTo>
                    <a:pt x="587" y="17048"/>
                  </a:lnTo>
                  <a:lnTo>
                    <a:pt x="538" y="16852"/>
                  </a:lnTo>
                  <a:lnTo>
                    <a:pt x="514" y="16633"/>
                  </a:lnTo>
                  <a:lnTo>
                    <a:pt x="489" y="16437"/>
                  </a:lnTo>
                  <a:lnTo>
                    <a:pt x="514" y="16193"/>
                  </a:lnTo>
                  <a:lnTo>
                    <a:pt x="538" y="15973"/>
                  </a:lnTo>
                  <a:lnTo>
                    <a:pt x="587" y="15778"/>
                  </a:lnTo>
                  <a:lnTo>
                    <a:pt x="684" y="15558"/>
                  </a:lnTo>
                  <a:lnTo>
                    <a:pt x="782" y="15363"/>
                  </a:lnTo>
                  <a:lnTo>
                    <a:pt x="904" y="15167"/>
                  </a:lnTo>
                  <a:lnTo>
                    <a:pt x="1051" y="14996"/>
                  </a:lnTo>
                  <a:lnTo>
                    <a:pt x="1197" y="14850"/>
                  </a:lnTo>
                  <a:lnTo>
                    <a:pt x="1271" y="14776"/>
                  </a:lnTo>
                  <a:lnTo>
                    <a:pt x="1319" y="14679"/>
                  </a:lnTo>
                  <a:lnTo>
                    <a:pt x="1344" y="14581"/>
                  </a:lnTo>
                  <a:lnTo>
                    <a:pt x="1368" y="14483"/>
                  </a:lnTo>
                  <a:lnTo>
                    <a:pt x="1368" y="1759"/>
                  </a:lnTo>
                  <a:lnTo>
                    <a:pt x="1393" y="1490"/>
                  </a:lnTo>
                  <a:lnTo>
                    <a:pt x="1466" y="1270"/>
                  </a:lnTo>
                  <a:lnTo>
                    <a:pt x="1564" y="1051"/>
                  </a:lnTo>
                  <a:lnTo>
                    <a:pt x="1735" y="880"/>
                  </a:lnTo>
                  <a:lnTo>
                    <a:pt x="1906" y="709"/>
                  </a:lnTo>
                  <a:lnTo>
                    <a:pt x="2125" y="611"/>
                  </a:lnTo>
                  <a:lnTo>
                    <a:pt x="2370" y="538"/>
                  </a:lnTo>
                  <a:lnTo>
                    <a:pt x="2614" y="489"/>
                  </a:lnTo>
                  <a:close/>
                  <a:moveTo>
                    <a:pt x="2614" y="0"/>
                  </a:moveTo>
                  <a:lnTo>
                    <a:pt x="2443" y="25"/>
                  </a:lnTo>
                  <a:lnTo>
                    <a:pt x="2272" y="49"/>
                  </a:lnTo>
                  <a:lnTo>
                    <a:pt x="2101" y="98"/>
                  </a:lnTo>
                  <a:lnTo>
                    <a:pt x="1930" y="147"/>
                  </a:lnTo>
                  <a:lnTo>
                    <a:pt x="1784" y="220"/>
                  </a:lnTo>
                  <a:lnTo>
                    <a:pt x="1637" y="318"/>
                  </a:lnTo>
                  <a:lnTo>
                    <a:pt x="1515" y="416"/>
                  </a:lnTo>
                  <a:lnTo>
                    <a:pt x="1393" y="513"/>
                  </a:lnTo>
                  <a:lnTo>
                    <a:pt x="1271" y="635"/>
                  </a:lnTo>
                  <a:lnTo>
                    <a:pt x="1173" y="782"/>
                  </a:lnTo>
                  <a:lnTo>
                    <a:pt x="1075" y="928"/>
                  </a:lnTo>
                  <a:lnTo>
                    <a:pt x="1002" y="1075"/>
                  </a:lnTo>
                  <a:lnTo>
                    <a:pt x="953" y="1246"/>
                  </a:lnTo>
                  <a:lnTo>
                    <a:pt x="904" y="1393"/>
                  </a:lnTo>
                  <a:lnTo>
                    <a:pt x="880" y="1588"/>
                  </a:lnTo>
                  <a:lnTo>
                    <a:pt x="880" y="1759"/>
                  </a:lnTo>
                  <a:lnTo>
                    <a:pt x="880" y="14483"/>
                  </a:lnTo>
                  <a:lnTo>
                    <a:pt x="684" y="14679"/>
                  </a:lnTo>
                  <a:lnTo>
                    <a:pt x="514" y="14874"/>
                  </a:lnTo>
                  <a:lnTo>
                    <a:pt x="367" y="15094"/>
                  </a:lnTo>
                  <a:lnTo>
                    <a:pt x="245" y="15338"/>
                  </a:lnTo>
                  <a:lnTo>
                    <a:pt x="147" y="15607"/>
                  </a:lnTo>
                  <a:lnTo>
                    <a:pt x="74" y="15875"/>
                  </a:lnTo>
                  <a:lnTo>
                    <a:pt x="25" y="16144"/>
                  </a:lnTo>
                  <a:lnTo>
                    <a:pt x="1" y="16437"/>
                  </a:lnTo>
                  <a:lnTo>
                    <a:pt x="25" y="16681"/>
                  </a:lnTo>
                  <a:lnTo>
                    <a:pt x="49" y="16950"/>
                  </a:lnTo>
                  <a:lnTo>
                    <a:pt x="123" y="17194"/>
                  </a:lnTo>
                  <a:lnTo>
                    <a:pt x="196" y="17438"/>
                  </a:lnTo>
                  <a:lnTo>
                    <a:pt x="318" y="17683"/>
                  </a:lnTo>
                  <a:lnTo>
                    <a:pt x="440" y="17878"/>
                  </a:lnTo>
                  <a:lnTo>
                    <a:pt x="611" y="18098"/>
                  </a:lnTo>
                  <a:lnTo>
                    <a:pt x="758" y="18269"/>
                  </a:lnTo>
                  <a:lnTo>
                    <a:pt x="953" y="18440"/>
                  </a:lnTo>
                  <a:lnTo>
                    <a:pt x="1149" y="18586"/>
                  </a:lnTo>
                  <a:lnTo>
                    <a:pt x="1368" y="18733"/>
                  </a:lnTo>
                  <a:lnTo>
                    <a:pt x="1588" y="18831"/>
                  </a:lnTo>
                  <a:lnTo>
                    <a:pt x="1832" y="18928"/>
                  </a:lnTo>
                  <a:lnTo>
                    <a:pt x="2077" y="18977"/>
                  </a:lnTo>
                  <a:lnTo>
                    <a:pt x="2345" y="19026"/>
                  </a:lnTo>
                  <a:lnTo>
                    <a:pt x="2614" y="19050"/>
                  </a:lnTo>
                  <a:lnTo>
                    <a:pt x="2883" y="19026"/>
                  </a:lnTo>
                  <a:lnTo>
                    <a:pt x="3151" y="18977"/>
                  </a:lnTo>
                  <a:lnTo>
                    <a:pt x="3395" y="18928"/>
                  </a:lnTo>
                  <a:lnTo>
                    <a:pt x="3640" y="18831"/>
                  </a:lnTo>
                  <a:lnTo>
                    <a:pt x="3859" y="18733"/>
                  </a:lnTo>
                  <a:lnTo>
                    <a:pt x="4079" y="18586"/>
                  </a:lnTo>
                  <a:lnTo>
                    <a:pt x="4275" y="18440"/>
                  </a:lnTo>
                  <a:lnTo>
                    <a:pt x="4470" y="18269"/>
                  </a:lnTo>
                  <a:lnTo>
                    <a:pt x="4617" y="18098"/>
                  </a:lnTo>
                  <a:lnTo>
                    <a:pt x="4788" y="17878"/>
                  </a:lnTo>
                  <a:lnTo>
                    <a:pt x="4910" y="17683"/>
                  </a:lnTo>
                  <a:lnTo>
                    <a:pt x="5032" y="17438"/>
                  </a:lnTo>
                  <a:lnTo>
                    <a:pt x="5105" y="17194"/>
                  </a:lnTo>
                  <a:lnTo>
                    <a:pt x="5178" y="16950"/>
                  </a:lnTo>
                  <a:lnTo>
                    <a:pt x="5203" y="16681"/>
                  </a:lnTo>
                  <a:lnTo>
                    <a:pt x="5227" y="16437"/>
                  </a:lnTo>
                  <a:lnTo>
                    <a:pt x="5203" y="16144"/>
                  </a:lnTo>
                  <a:lnTo>
                    <a:pt x="5154" y="15875"/>
                  </a:lnTo>
                  <a:lnTo>
                    <a:pt x="5081" y="15607"/>
                  </a:lnTo>
                  <a:lnTo>
                    <a:pt x="4983" y="15338"/>
                  </a:lnTo>
                  <a:lnTo>
                    <a:pt x="4861" y="15094"/>
                  </a:lnTo>
                  <a:lnTo>
                    <a:pt x="4714" y="14874"/>
                  </a:lnTo>
                  <a:lnTo>
                    <a:pt x="4543" y="14679"/>
                  </a:lnTo>
                  <a:lnTo>
                    <a:pt x="4348" y="14483"/>
                  </a:lnTo>
                  <a:lnTo>
                    <a:pt x="4348" y="1759"/>
                  </a:lnTo>
                  <a:lnTo>
                    <a:pt x="4348" y="1588"/>
                  </a:lnTo>
                  <a:lnTo>
                    <a:pt x="4324" y="1393"/>
                  </a:lnTo>
                  <a:lnTo>
                    <a:pt x="4275" y="1246"/>
                  </a:lnTo>
                  <a:lnTo>
                    <a:pt x="4226" y="1075"/>
                  </a:lnTo>
                  <a:lnTo>
                    <a:pt x="4153" y="928"/>
                  </a:lnTo>
                  <a:lnTo>
                    <a:pt x="4055" y="782"/>
                  </a:lnTo>
                  <a:lnTo>
                    <a:pt x="3957" y="635"/>
                  </a:lnTo>
                  <a:lnTo>
                    <a:pt x="3835" y="513"/>
                  </a:lnTo>
                  <a:lnTo>
                    <a:pt x="3713" y="416"/>
                  </a:lnTo>
                  <a:lnTo>
                    <a:pt x="3591" y="318"/>
                  </a:lnTo>
                  <a:lnTo>
                    <a:pt x="3444" y="220"/>
                  </a:lnTo>
                  <a:lnTo>
                    <a:pt x="3298" y="147"/>
                  </a:lnTo>
                  <a:lnTo>
                    <a:pt x="3127" y="98"/>
                  </a:lnTo>
                  <a:lnTo>
                    <a:pt x="2956" y="49"/>
                  </a:lnTo>
                  <a:lnTo>
                    <a:pt x="2785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08" name="Shape 708"/>
            <p:cNvSpPr/>
            <p:nvPr/>
          </p:nvSpPr>
          <p:spPr>
            <a:xfrm>
              <a:off x="751600" y="3090125"/>
              <a:ext cx="81850" cy="319350"/>
            </a:xfrm>
            <a:custGeom>
              <a:avLst/>
              <a:gdLst/>
              <a:ahLst/>
              <a:cxnLst/>
              <a:rect l="0" t="0" r="0" b="0"/>
              <a:pathLst>
                <a:path w="3274" h="12774" extrusionOk="0">
                  <a:moveTo>
                    <a:pt x="880" y="0"/>
                  </a:moveTo>
                  <a:lnTo>
                    <a:pt x="880" y="9183"/>
                  </a:lnTo>
                  <a:lnTo>
                    <a:pt x="855" y="9379"/>
                  </a:lnTo>
                  <a:lnTo>
                    <a:pt x="782" y="9574"/>
                  </a:lnTo>
                  <a:lnTo>
                    <a:pt x="684" y="9745"/>
                  </a:lnTo>
                  <a:lnTo>
                    <a:pt x="538" y="9916"/>
                  </a:lnTo>
                  <a:lnTo>
                    <a:pt x="416" y="10038"/>
                  </a:lnTo>
                  <a:lnTo>
                    <a:pt x="318" y="10160"/>
                  </a:lnTo>
                  <a:lnTo>
                    <a:pt x="220" y="10307"/>
                  </a:lnTo>
                  <a:lnTo>
                    <a:pt x="147" y="10453"/>
                  </a:lnTo>
                  <a:lnTo>
                    <a:pt x="74" y="10624"/>
                  </a:lnTo>
                  <a:lnTo>
                    <a:pt x="49" y="10795"/>
                  </a:lnTo>
                  <a:lnTo>
                    <a:pt x="1" y="10966"/>
                  </a:lnTo>
                  <a:lnTo>
                    <a:pt x="1" y="11137"/>
                  </a:lnTo>
                  <a:lnTo>
                    <a:pt x="1" y="11284"/>
                  </a:lnTo>
                  <a:lnTo>
                    <a:pt x="25" y="11455"/>
                  </a:lnTo>
                  <a:lnTo>
                    <a:pt x="74" y="11601"/>
                  </a:lnTo>
                  <a:lnTo>
                    <a:pt x="123" y="11772"/>
                  </a:lnTo>
                  <a:lnTo>
                    <a:pt x="196" y="11894"/>
                  </a:lnTo>
                  <a:lnTo>
                    <a:pt x="294" y="12041"/>
                  </a:lnTo>
                  <a:lnTo>
                    <a:pt x="367" y="12163"/>
                  </a:lnTo>
                  <a:lnTo>
                    <a:pt x="489" y="12285"/>
                  </a:lnTo>
                  <a:lnTo>
                    <a:pt x="587" y="12383"/>
                  </a:lnTo>
                  <a:lnTo>
                    <a:pt x="733" y="12480"/>
                  </a:lnTo>
                  <a:lnTo>
                    <a:pt x="855" y="12554"/>
                  </a:lnTo>
                  <a:lnTo>
                    <a:pt x="1002" y="12627"/>
                  </a:lnTo>
                  <a:lnTo>
                    <a:pt x="1148" y="12700"/>
                  </a:lnTo>
                  <a:lnTo>
                    <a:pt x="1319" y="12725"/>
                  </a:lnTo>
                  <a:lnTo>
                    <a:pt x="1466" y="12749"/>
                  </a:lnTo>
                  <a:lnTo>
                    <a:pt x="1637" y="12773"/>
                  </a:lnTo>
                  <a:lnTo>
                    <a:pt x="1808" y="12749"/>
                  </a:lnTo>
                  <a:lnTo>
                    <a:pt x="1954" y="12725"/>
                  </a:lnTo>
                  <a:lnTo>
                    <a:pt x="2125" y="12700"/>
                  </a:lnTo>
                  <a:lnTo>
                    <a:pt x="2272" y="12627"/>
                  </a:lnTo>
                  <a:lnTo>
                    <a:pt x="2418" y="12554"/>
                  </a:lnTo>
                  <a:lnTo>
                    <a:pt x="2541" y="12480"/>
                  </a:lnTo>
                  <a:lnTo>
                    <a:pt x="2687" y="12383"/>
                  </a:lnTo>
                  <a:lnTo>
                    <a:pt x="2785" y="12285"/>
                  </a:lnTo>
                  <a:lnTo>
                    <a:pt x="2907" y="12163"/>
                  </a:lnTo>
                  <a:lnTo>
                    <a:pt x="2980" y="12041"/>
                  </a:lnTo>
                  <a:lnTo>
                    <a:pt x="3078" y="11894"/>
                  </a:lnTo>
                  <a:lnTo>
                    <a:pt x="3151" y="11772"/>
                  </a:lnTo>
                  <a:lnTo>
                    <a:pt x="3200" y="11601"/>
                  </a:lnTo>
                  <a:lnTo>
                    <a:pt x="3249" y="11455"/>
                  </a:lnTo>
                  <a:lnTo>
                    <a:pt x="3273" y="11284"/>
                  </a:lnTo>
                  <a:lnTo>
                    <a:pt x="3273" y="11137"/>
                  </a:lnTo>
                  <a:lnTo>
                    <a:pt x="3273" y="10966"/>
                  </a:lnTo>
                  <a:lnTo>
                    <a:pt x="3224" y="10795"/>
                  </a:lnTo>
                  <a:lnTo>
                    <a:pt x="3200" y="10624"/>
                  </a:lnTo>
                  <a:lnTo>
                    <a:pt x="3127" y="10453"/>
                  </a:lnTo>
                  <a:lnTo>
                    <a:pt x="3053" y="10307"/>
                  </a:lnTo>
                  <a:lnTo>
                    <a:pt x="2956" y="10160"/>
                  </a:lnTo>
                  <a:lnTo>
                    <a:pt x="2858" y="10038"/>
                  </a:lnTo>
                  <a:lnTo>
                    <a:pt x="2736" y="9916"/>
                  </a:lnTo>
                  <a:lnTo>
                    <a:pt x="2589" y="9745"/>
                  </a:lnTo>
                  <a:lnTo>
                    <a:pt x="2492" y="9574"/>
                  </a:lnTo>
                  <a:lnTo>
                    <a:pt x="2418" y="9379"/>
                  </a:lnTo>
                  <a:lnTo>
                    <a:pt x="2394" y="9183"/>
                  </a:lnTo>
                  <a:lnTo>
                    <a:pt x="2394" y="8255"/>
                  </a:lnTo>
                  <a:lnTo>
                    <a:pt x="2052" y="8255"/>
                  </a:lnTo>
                  <a:lnTo>
                    <a:pt x="1954" y="8231"/>
                  </a:lnTo>
                  <a:lnTo>
                    <a:pt x="1881" y="8182"/>
                  </a:lnTo>
                  <a:lnTo>
                    <a:pt x="1832" y="8109"/>
                  </a:lnTo>
                  <a:lnTo>
                    <a:pt x="1808" y="8011"/>
                  </a:lnTo>
                  <a:lnTo>
                    <a:pt x="1832" y="7913"/>
                  </a:lnTo>
                  <a:lnTo>
                    <a:pt x="1881" y="7840"/>
                  </a:lnTo>
                  <a:lnTo>
                    <a:pt x="1954" y="7791"/>
                  </a:lnTo>
                  <a:lnTo>
                    <a:pt x="2052" y="7767"/>
                  </a:lnTo>
                  <a:lnTo>
                    <a:pt x="2394" y="7767"/>
                  </a:lnTo>
                  <a:lnTo>
                    <a:pt x="2394" y="6912"/>
                  </a:lnTo>
                  <a:lnTo>
                    <a:pt x="2052" y="6912"/>
                  </a:lnTo>
                  <a:lnTo>
                    <a:pt x="1954" y="6888"/>
                  </a:lnTo>
                  <a:lnTo>
                    <a:pt x="1881" y="6839"/>
                  </a:lnTo>
                  <a:lnTo>
                    <a:pt x="1832" y="6765"/>
                  </a:lnTo>
                  <a:lnTo>
                    <a:pt x="1808" y="6668"/>
                  </a:lnTo>
                  <a:lnTo>
                    <a:pt x="1832" y="6570"/>
                  </a:lnTo>
                  <a:lnTo>
                    <a:pt x="1881" y="6497"/>
                  </a:lnTo>
                  <a:lnTo>
                    <a:pt x="1954" y="6448"/>
                  </a:lnTo>
                  <a:lnTo>
                    <a:pt x="2052" y="6423"/>
                  </a:lnTo>
                  <a:lnTo>
                    <a:pt x="2394" y="6423"/>
                  </a:lnTo>
                  <a:lnTo>
                    <a:pt x="2394" y="5569"/>
                  </a:lnTo>
                  <a:lnTo>
                    <a:pt x="2052" y="5569"/>
                  </a:lnTo>
                  <a:lnTo>
                    <a:pt x="1954" y="5544"/>
                  </a:lnTo>
                  <a:lnTo>
                    <a:pt x="1881" y="5495"/>
                  </a:lnTo>
                  <a:lnTo>
                    <a:pt x="1832" y="5422"/>
                  </a:lnTo>
                  <a:lnTo>
                    <a:pt x="1808" y="5324"/>
                  </a:lnTo>
                  <a:lnTo>
                    <a:pt x="1832" y="5227"/>
                  </a:lnTo>
                  <a:lnTo>
                    <a:pt x="1881" y="5153"/>
                  </a:lnTo>
                  <a:lnTo>
                    <a:pt x="1954" y="5105"/>
                  </a:lnTo>
                  <a:lnTo>
                    <a:pt x="2052" y="5080"/>
                  </a:lnTo>
                  <a:lnTo>
                    <a:pt x="2394" y="5080"/>
                  </a:lnTo>
                  <a:lnTo>
                    <a:pt x="2394" y="4225"/>
                  </a:lnTo>
                  <a:lnTo>
                    <a:pt x="2052" y="4225"/>
                  </a:lnTo>
                  <a:lnTo>
                    <a:pt x="1954" y="4201"/>
                  </a:lnTo>
                  <a:lnTo>
                    <a:pt x="1881" y="4152"/>
                  </a:lnTo>
                  <a:lnTo>
                    <a:pt x="1832" y="4079"/>
                  </a:lnTo>
                  <a:lnTo>
                    <a:pt x="1808" y="3981"/>
                  </a:lnTo>
                  <a:lnTo>
                    <a:pt x="1832" y="3883"/>
                  </a:lnTo>
                  <a:lnTo>
                    <a:pt x="1881" y="3810"/>
                  </a:lnTo>
                  <a:lnTo>
                    <a:pt x="1954" y="3761"/>
                  </a:lnTo>
                  <a:lnTo>
                    <a:pt x="2052" y="3737"/>
                  </a:lnTo>
                  <a:lnTo>
                    <a:pt x="2394" y="3737"/>
                  </a:lnTo>
                  <a:lnTo>
                    <a:pt x="2394" y="2882"/>
                  </a:lnTo>
                  <a:lnTo>
                    <a:pt x="2052" y="2882"/>
                  </a:lnTo>
                  <a:lnTo>
                    <a:pt x="1954" y="2858"/>
                  </a:lnTo>
                  <a:lnTo>
                    <a:pt x="1881" y="2809"/>
                  </a:lnTo>
                  <a:lnTo>
                    <a:pt x="1832" y="2736"/>
                  </a:lnTo>
                  <a:lnTo>
                    <a:pt x="1808" y="2638"/>
                  </a:lnTo>
                  <a:lnTo>
                    <a:pt x="1832" y="2540"/>
                  </a:lnTo>
                  <a:lnTo>
                    <a:pt x="1881" y="2467"/>
                  </a:lnTo>
                  <a:lnTo>
                    <a:pt x="1954" y="2418"/>
                  </a:lnTo>
                  <a:lnTo>
                    <a:pt x="2052" y="2394"/>
                  </a:lnTo>
                  <a:lnTo>
                    <a:pt x="2394" y="2394"/>
                  </a:lnTo>
                  <a:lnTo>
                    <a:pt x="2394" y="1539"/>
                  </a:lnTo>
                  <a:lnTo>
                    <a:pt x="2052" y="1539"/>
                  </a:lnTo>
                  <a:lnTo>
                    <a:pt x="1954" y="1514"/>
                  </a:lnTo>
                  <a:lnTo>
                    <a:pt x="1881" y="1466"/>
                  </a:lnTo>
                  <a:lnTo>
                    <a:pt x="1832" y="1392"/>
                  </a:lnTo>
                  <a:lnTo>
                    <a:pt x="1808" y="1295"/>
                  </a:lnTo>
                  <a:lnTo>
                    <a:pt x="1832" y="1197"/>
                  </a:lnTo>
                  <a:lnTo>
                    <a:pt x="1881" y="1124"/>
                  </a:lnTo>
                  <a:lnTo>
                    <a:pt x="1954" y="1075"/>
                  </a:lnTo>
                  <a:lnTo>
                    <a:pt x="2052" y="1050"/>
                  </a:lnTo>
                  <a:lnTo>
                    <a:pt x="2394" y="1050"/>
                  </a:lnTo>
                  <a:lnTo>
                    <a:pt x="239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709" name="Shape 709"/>
          <p:cNvSpPr/>
          <p:nvPr/>
        </p:nvSpPr>
        <p:spPr>
          <a:xfrm>
            <a:off x="1888542" y="2670376"/>
            <a:ext cx="276059" cy="354334"/>
          </a:xfrm>
          <a:custGeom>
            <a:avLst/>
            <a:gdLst/>
            <a:ahLst/>
            <a:cxnLst/>
            <a:rect l="0" t="0" r="0" b="0"/>
            <a:pathLst>
              <a:path w="16022" h="20565" extrusionOk="0">
                <a:moveTo>
                  <a:pt x="14434" y="1588"/>
                </a:moveTo>
                <a:lnTo>
                  <a:pt x="14434" y="17683"/>
                </a:lnTo>
                <a:lnTo>
                  <a:pt x="1588" y="17683"/>
                </a:lnTo>
                <a:lnTo>
                  <a:pt x="1588" y="1588"/>
                </a:lnTo>
                <a:close/>
                <a:moveTo>
                  <a:pt x="8011" y="18293"/>
                </a:moveTo>
                <a:lnTo>
                  <a:pt x="8182" y="18318"/>
                </a:lnTo>
                <a:lnTo>
                  <a:pt x="8328" y="18366"/>
                </a:lnTo>
                <a:lnTo>
                  <a:pt x="8475" y="18440"/>
                </a:lnTo>
                <a:lnTo>
                  <a:pt x="8597" y="18537"/>
                </a:lnTo>
                <a:lnTo>
                  <a:pt x="8695" y="18660"/>
                </a:lnTo>
                <a:lnTo>
                  <a:pt x="8768" y="18806"/>
                </a:lnTo>
                <a:lnTo>
                  <a:pt x="8817" y="18953"/>
                </a:lnTo>
                <a:lnTo>
                  <a:pt x="8841" y="19124"/>
                </a:lnTo>
                <a:lnTo>
                  <a:pt x="8817" y="19295"/>
                </a:lnTo>
                <a:lnTo>
                  <a:pt x="8768" y="19441"/>
                </a:lnTo>
                <a:lnTo>
                  <a:pt x="8695" y="19588"/>
                </a:lnTo>
                <a:lnTo>
                  <a:pt x="8597" y="19710"/>
                </a:lnTo>
                <a:lnTo>
                  <a:pt x="8475" y="19807"/>
                </a:lnTo>
                <a:lnTo>
                  <a:pt x="8328" y="19881"/>
                </a:lnTo>
                <a:lnTo>
                  <a:pt x="8182" y="19930"/>
                </a:lnTo>
                <a:lnTo>
                  <a:pt x="8011" y="19954"/>
                </a:lnTo>
                <a:lnTo>
                  <a:pt x="7840" y="19930"/>
                </a:lnTo>
                <a:lnTo>
                  <a:pt x="7693" y="19881"/>
                </a:lnTo>
                <a:lnTo>
                  <a:pt x="7547" y="19807"/>
                </a:lnTo>
                <a:lnTo>
                  <a:pt x="7425" y="19710"/>
                </a:lnTo>
                <a:lnTo>
                  <a:pt x="7327" y="19588"/>
                </a:lnTo>
                <a:lnTo>
                  <a:pt x="7254" y="19441"/>
                </a:lnTo>
                <a:lnTo>
                  <a:pt x="7205" y="19295"/>
                </a:lnTo>
                <a:lnTo>
                  <a:pt x="7181" y="19124"/>
                </a:lnTo>
                <a:lnTo>
                  <a:pt x="7205" y="18953"/>
                </a:lnTo>
                <a:lnTo>
                  <a:pt x="7254" y="18806"/>
                </a:lnTo>
                <a:lnTo>
                  <a:pt x="7327" y="18660"/>
                </a:lnTo>
                <a:lnTo>
                  <a:pt x="7425" y="18537"/>
                </a:lnTo>
                <a:lnTo>
                  <a:pt x="7547" y="18440"/>
                </a:lnTo>
                <a:lnTo>
                  <a:pt x="7693" y="18366"/>
                </a:lnTo>
                <a:lnTo>
                  <a:pt x="7840" y="18318"/>
                </a:lnTo>
                <a:lnTo>
                  <a:pt x="8011" y="18293"/>
                </a:lnTo>
                <a:close/>
                <a:moveTo>
                  <a:pt x="1270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7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7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70" y="20565"/>
                </a:lnTo>
                <a:lnTo>
                  <a:pt x="14752" y="20565"/>
                </a:lnTo>
                <a:lnTo>
                  <a:pt x="14996" y="20540"/>
                </a:lnTo>
                <a:lnTo>
                  <a:pt x="15240" y="20467"/>
                </a:lnTo>
                <a:lnTo>
                  <a:pt x="15460" y="20345"/>
                </a:lnTo>
                <a:lnTo>
                  <a:pt x="15655" y="20198"/>
                </a:lnTo>
                <a:lnTo>
                  <a:pt x="15802" y="20003"/>
                </a:lnTo>
                <a:lnTo>
                  <a:pt x="15924" y="19783"/>
                </a:lnTo>
                <a:lnTo>
                  <a:pt x="15997" y="19539"/>
                </a:lnTo>
                <a:lnTo>
                  <a:pt x="16022" y="19270"/>
                </a:lnTo>
                <a:lnTo>
                  <a:pt x="16022" y="1295"/>
                </a:lnTo>
                <a:lnTo>
                  <a:pt x="15997" y="1026"/>
                </a:lnTo>
                <a:lnTo>
                  <a:pt x="15924" y="782"/>
                </a:lnTo>
                <a:lnTo>
                  <a:pt x="15802" y="562"/>
                </a:lnTo>
                <a:lnTo>
                  <a:pt x="15655" y="367"/>
                </a:lnTo>
                <a:lnTo>
                  <a:pt x="15460" y="220"/>
                </a:lnTo>
                <a:lnTo>
                  <a:pt x="15240" y="98"/>
                </a:lnTo>
                <a:lnTo>
                  <a:pt x="14996" y="25"/>
                </a:lnTo>
                <a:lnTo>
                  <a:pt x="147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10" name="Shape 710"/>
          <p:cNvSpPr/>
          <p:nvPr/>
        </p:nvSpPr>
        <p:spPr>
          <a:xfrm>
            <a:off x="1459723" y="2670376"/>
            <a:ext cx="204520" cy="354334"/>
          </a:xfrm>
          <a:custGeom>
            <a:avLst/>
            <a:gdLst/>
            <a:ahLst/>
            <a:cxnLst/>
            <a:rect l="0" t="0" r="0" b="0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711" name="Shape 711"/>
          <p:cNvGrpSpPr/>
          <p:nvPr/>
        </p:nvGrpSpPr>
        <p:grpSpPr>
          <a:xfrm>
            <a:off x="2331598" y="2693863"/>
            <a:ext cx="318996" cy="307210"/>
            <a:chOff x="2583325" y="2972875"/>
            <a:chExt cx="462850" cy="445750"/>
          </a:xfrm>
        </p:grpSpPr>
        <p:sp>
          <p:nvSpPr>
            <p:cNvPr id="712" name="Shape 712"/>
            <p:cNvSpPr/>
            <p:nvPr/>
          </p:nvSpPr>
          <p:spPr>
            <a:xfrm>
              <a:off x="2701775" y="3323350"/>
              <a:ext cx="225950" cy="95275"/>
            </a:xfrm>
            <a:custGeom>
              <a:avLst/>
              <a:gdLst/>
              <a:ahLst/>
              <a:cxnLst/>
              <a:rect l="0" t="0" r="0" b="0"/>
              <a:pathLst>
                <a:path w="9038" h="3811" extrusionOk="0">
                  <a:moveTo>
                    <a:pt x="2956" y="1"/>
                  </a:moveTo>
                  <a:lnTo>
                    <a:pt x="2956" y="2956"/>
                  </a:lnTo>
                  <a:lnTo>
                    <a:pt x="685" y="2956"/>
                  </a:lnTo>
                  <a:lnTo>
                    <a:pt x="514" y="3005"/>
                  </a:lnTo>
                  <a:lnTo>
                    <a:pt x="367" y="3103"/>
                  </a:lnTo>
                  <a:lnTo>
                    <a:pt x="245" y="3200"/>
                  </a:lnTo>
                  <a:lnTo>
                    <a:pt x="147" y="3322"/>
                  </a:lnTo>
                  <a:lnTo>
                    <a:pt x="50" y="3469"/>
                  </a:lnTo>
                  <a:lnTo>
                    <a:pt x="1" y="3640"/>
                  </a:lnTo>
                  <a:lnTo>
                    <a:pt x="1" y="3811"/>
                  </a:lnTo>
                  <a:lnTo>
                    <a:pt x="9037" y="3811"/>
                  </a:lnTo>
                  <a:lnTo>
                    <a:pt x="9037" y="3640"/>
                  </a:lnTo>
                  <a:lnTo>
                    <a:pt x="8988" y="3469"/>
                  </a:lnTo>
                  <a:lnTo>
                    <a:pt x="8891" y="3322"/>
                  </a:lnTo>
                  <a:lnTo>
                    <a:pt x="8793" y="3200"/>
                  </a:lnTo>
                  <a:lnTo>
                    <a:pt x="8671" y="3103"/>
                  </a:lnTo>
                  <a:lnTo>
                    <a:pt x="8524" y="3005"/>
                  </a:lnTo>
                  <a:lnTo>
                    <a:pt x="8353" y="2956"/>
                  </a:lnTo>
                  <a:lnTo>
                    <a:pt x="6082" y="2956"/>
                  </a:lnTo>
                  <a:lnTo>
                    <a:pt x="60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13" name="Shape 713"/>
            <p:cNvSpPr/>
            <p:nvPr/>
          </p:nvSpPr>
          <p:spPr>
            <a:xfrm>
              <a:off x="2583325" y="2972875"/>
              <a:ext cx="462850" cy="337075"/>
            </a:xfrm>
            <a:custGeom>
              <a:avLst/>
              <a:gdLst/>
              <a:ahLst/>
              <a:cxnLst/>
              <a:rect l="0" t="0" r="0" b="0"/>
              <a:pathLst>
                <a:path w="18514" h="13483" extrusionOk="0">
                  <a:moveTo>
                    <a:pt x="17048" y="1466"/>
                  </a:moveTo>
                  <a:lnTo>
                    <a:pt x="17048" y="12017"/>
                  </a:lnTo>
                  <a:lnTo>
                    <a:pt x="1466" y="12017"/>
                  </a:lnTo>
                  <a:lnTo>
                    <a:pt x="1466" y="1466"/>
                  </a:lnTo>
                  <a:close/>
                  <a:moveTo>
                    <a:pt x="391" y="1"/>
                  </a:moveTo>
                  <a:lnTo>
                    <a:pt x="318" y="50"/>
                  </a:lnTo>
                  <a:lnTo>
                    <a:pt x="220" y="74"/>
                  </a:lnTo>
                  <a:lnTo>
                    <a:pt x="147" y="148"/>
                  </a:lnTo>
                  <a:lnTo>
                    <a:pt x="98" y="221"/>
                  </a:lnTo>
                  <a:lnTo>
                    <a:pt x="49" y="294"/>
                  </a:lnTo>
                  <a:lnTo>
                    <a:pt x="25" y="392"/>
                  </a:lnTo>
                  <a:lnTo>
                    <a:pt x="1" y="489"/>
                  </a:lnTo>
                  <a:lnTo>
                    <a:pt x="1" y="12994"/>
                  </a:lnTo>
                  <a:lnTo>
                    <a:pt x="25" y="13092"/>
                  </a:lnTo>
                  <a:lnTo>
                    <a:pt x="49" y="13189"/>
                  </a:lnTo>
                  <a:lnTo>
                    <a:pt x="98" y="13263"/>
                  </a:lnTo>
                  <a:lnTo>
                    <a:pt x="147" y="13336"/>
                  </a:lnTo>
                  <a:lnTo>
                    <a:pt x="220" y="13409"/>
                  </a:lnTo>
                  <a:lnTo>
                    <a:pt x="318" y="13434"/>
                  </a:lnTo>
                  <a:lnTo>
                    <a:pt x="391" y="13483"/>
                  </a:lnTo>
                  <a:lnTo>
                    <a:pt x="18123" y="13483"/>
                  </a:lnTo>
                  <a:lnTo>
                    <a:pt x="18196" y="13434"/>
                  </a:lnTo>
                  <a:lnTo>
                    <a:pt x="18293" y="13409"/>
                  </a:lnTo>
                  <a:lnTo>
                    <a:pt x="18367" y="13336"/>
                  </a:lnTo>
                  <a:lnTo>
                    <a:pt x="18416" y="13263"/>
                  </a:lnTo>
                  <a:lnTo>
                    <a:pt x="18464" y="13189"/>
                  </a:lnTo>
                  <a:lnTo>
                    <a:pt x="18489" y="13092"/>
                  </a:lnTo>
                  <a:lnTo>
                    <a:pt x="18513" y="12994"/>
                  </a:lnTo>
                  <a:lnTo>
                    <a:pt x="18513" y="489"/>
                  </a:lnTo>
                  <a:lnTo>
                    <a:pt x="18489" y="392"/>
                  </a:lnTo>
                  <a:lnTo>
                    <a:pt x="18464" y="294"/>
                  </a:lnTo>
                  <a:lnTo>
                    <a:pt x="18416" y="221"/>
                  </a:lnTo>
                  <a:lnTo>
                    <a:pt x="18367" y="148"/>
                  </a:lnTo>
                  <a:lnTo>
                    <a:pt x="18293" y="74"/>
                  </a:lnTo>
                  <a:lnTo>
                    <a:pt x="18196" y="50"/>
                  </a:lnTo>
                  <a:lnTo>
                    <a:pt x="1812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714" name="Shape 714"/>
          <p:cNvGrpSpPr/>
          <p:nvPr/>
        </p:nvGrpSpPr>
        <p:grpSpPr>
          <a:xfrm>
            <a:off x="2785230" y="2739746"/>
            <a:ext cx="340878" cy="215461"/>
            <a:chOff x="3241525" y="3039450"/>
            <a:chExt cx="494600" cy="312625"/>
          </a:xfrm>
        </p:grpSpPr>
        <p:sp>
          <p:nvSpPr>
            <p:cNvPr id="715" name="Shape 715"/>
            <p:cNvSpPr/>
            <p:nvPr/>
          </p:nvSpPr>
          <p:spPr>
            <a:xfrm>
              <a:off x="3241525" y="3039450"/>
              <a:ext cx="494600" cy="312625"/>
            </a:xfrm>
            <a:custGeom>
              <a:avLst/>
              <a:gdLst/>
              <a:ahLst/>
              <a:cxnLst/>
              <a:rect l="0" t="0" r="0" b="0"/>
              <a:pathLst>
                <a:path w="19784" h="12505" extrusionOk="0">
                  <a:moveTo>
                    <a:pt x="9892" y="977"/>
                  </a:moveTo>
                  <a:lnTo>
                    <a:pt x="10356" y="1001"/>
                  </a:lnTo>
                  <a:lnTo>
                    <a:pt x="10796" y="1050"/>
                  </a:lnTo>
                  <a:lnTo>
                    <a:pt x="11235" y="1124"/>
                  </a:lnTo>
                  <a:lnTo>
                    <a:pt x="11675" y="1221"/>
                  </a:lnTo>
                  <a:lnTo>
                    <a:pt x="12090" y="1343"/>
                  </a:lnTo>
                  <a:lnTo>
                    <a:pt x="12505" y="1490"/>
                  </a:lnTo>
                  <a:lnTo>
                    <a:pt x="12920" y="1661"/>
                  </a:lnTo>
                  <a:lnTo>
                    <a:pt x="13311" y="1832"/>
                  </a:lnTo>
                  <a:lnTo>
                    <a:pt x="13702" y="2027"/>
                  </a:lnTo>
                  <a:lnTo>
                    <a:pt x="14068" y="2223"/>
                  </a:lnTo>
                  <a:lnTo>
                    <a:pt x="14752" y="2662"/>
                  </a:lnTo>
                  <a:lnTo>
                    <a:pt x="15412" y="3126"/>
                  </a:lnTo>
                  <a:lnTo>
                    <a:pt x="15973" y="3590"/>
                  </a:lnTo>
                  <a:lnTo>
                    <a:pt x="16462" y="4005"/>
                  </a:lnTo>
                  <a:lnTo>
                    <a:pt x="16901" y="4421"/>
                  </a:lnTo>
                  <a:lnTo>
                    <a:pt x="17292" y="4811"/>
                  </a:lnTo>
                  <a:lnTo>
                    <a:pt x="17634" y="5178"/>
                  </a:lnTo>
                  <a:lnTo>
                    <a:pt x="18196" y="5813"/>
                  </a:lnTo>
                  <a:lnTo>
                    <a:pt x="18562" y="6252"/>
                  </a:lnTo>
                  <a:lnTo>
                    <a:pt x="18196" y="6692"/>
                  </a:lnTo>
                  <a:lnTo>
                    <a:pt x="17634" y="7327"/>
                  </a:lnTo>
                  <a:lnTo>
                    <a:pt x="17292" y="7693"/>
                  </a:lnTo>
                  <a:lnTo>
                    <a:pt x="16901" y="8084"/>
                  </a:lnTo>
                  <a:lnTo>
                    <a:pt x="16462" y="8499"/>
                  </a:lnTo>
                  <a:lnTo>
                    <a:pt x="15973" y="8915"/>
                  </a:lnTo>
                  <a:lnTo>
                    <a:pt x="15412" y="9379"/>
                  </a:lnTo>
                  <a:lnTo>
                    <a:pt x="14752" y="9843"/>
                  </a:lnTo>
                  <a:lnTo>
                    <a:pt x="14068" y="10282"/>
                  </a:lnTo>
                  <a:lnTo>
                    <a:pt x="13702" y="10478"/>
                  </a:lnTo>
                  <a:lnTo>
                    <a:pt x="13311" y="10673"/>
                  </a:lnTo>
                  <a:lnTo>
                    <a:pt x="12920" y="10844"/>
                  </a:lnTo>
                  <a:lnTo>
                    <a:pt x="12505" y="11015"/>
                  </a:lnTo>
                  <a:lnTo>
                    <a:pt x="12090" y="11161"/>
                  </a:lnTo>
                  <a:lnTo>
                    <a:pt x="11675" y="11284"/>
                  </a:lnTo>
                  <a:lnTo>
                    <a:pt x="11235" y="11381"/>
                  </a:lnTo>
                  <a:lnTo>
                    <a:pt x="10796" y="11455"/>
                  </a:lnTo>
                  <a:lnTo>
                    <a:pt x="10356" y="11503"/>
                  </a:lnTo>
                  <a:lnTo>
                    <a:pt x="9892" y="11528"/>
                  </a:lnTo>
                  <a:lnTo>
                    <a:pt x="9477" y="11528"/>
                  </a:lnTo>
                  <a:lnTo>
                    <a:pt x="9086" y="11479"/>
                  </a:lnTo>
                  <a:lnTo>
                    <a:pt x="8695" y="11430"/>
                  </a:lnTo>
                  <a:lnTo>
                    <a:pt x="8304" y="11332"/>
                  </a:lnTo>
                  <a:lnTo>
                    <a:pt x="7914" y="11235"/>
                  </a:lnTo>
                  <a:lnTo>
                    <a:pt x="7523" y="11113"/>
                  </a:lnTo>
                  <a:lnTo>
                    <a:pt x="7157" y="10990"/>
                  </a:lnTo>
                  <a:lnTo>
                    <a:pt x="6790" y="10844"/>
                  </a:lnTo>
                  <a:lnTo>
                    <a:pt x="6448" y="10673"/>
                  </a:lnTo>
                  <a:lnTo>
                    <a:pt x="6082" y="10502"/>
                  </a:lnTo>
                  <a:lnTo>
                    <a:pt x="5423" y="10111"/>
                  </a:lnTo>
                  <a:lnTo>
                    <a:pt x="4788" y="9696"/>
                  </a:lnTo>
                  <a:lnTo>
                    <a:pt x="4201" y="9232"/>
                  </a:lnTo>
                  <a:lnTo>
                    <a:pt x="3640" y="8792"/>
                  </a:lnTo>
                  <a:lnTo>
                    <a:pt x="3127" y="8328"/>
                  </a:lnTo>
                  <a:lnTo>
                    <a:pt x="2663" y="7889"/>
                  </a:lnTo>
                  <a:lnTo>
                    <a:pt x="2272" y="7474"/>
                  </a:lnTo>
                  <a:lnTo>
                    <a:pt x="1613" y="6741"/>
                  </a:lnTo>
                  <a:lnTo>
                    <a:pt x="1222" y="6252"/>
                  </a:lnTo>
                  <a:lnTo>
                    <a:pt x="1613" y="5764"/>
                  </a:lnTo>
                  <a:lnTo>
                    <a:pt x="2272" y="5031"/>
                  </a:lnTo>
                  <a:lnTo>
                    <a:pt x="2663" y="4616"/>
                  </a:lnTo>
                  <a:lnTo>
                    <a:pt x="3127" y="4176"/>
                  </a:lnTo>
                  <a:lnTo>
                    <a:pt x="3640" y="3712"/>
                  </a:lnTo>
                  <a:lnTo>
                    <a:pt x="4201" y="3273"/>
                  </a:lnTo>
                  <a:lnTo>
                    <a:pt x="4788" y="2833"/>
                  </a:lnTo>
                  <a:lnTo>
                    <a:pt x="5423" y="2394"/>
                  </a:lnTo>
                  <a:lnTo>
                    <a:pt x="6082" y="2003"/>
                  </a:lnTo>
                  <a:lnTo>
                    <a:pt x="6448" y="1832"/>
                  </a:lnTo>
                  <a:lnTo>
                    <a:pt x="6790" y="1661"/>
                  </a:lnTo>
                  <a:lnTo>
                    <a:pt x="7157" y="1514"/>
                  </a:lnTo>
                  <a:lnTo>
                    <a:pt x="7523" y="1392"/>
                  </a:lnTo>
                  <a:lnTo>
                    <a:pt x="7914" y="1270"/>
                  </a:lnTo>
                  <a:lnTo>
                    <a:pt x="8304" y="1172"/>
                  </a:lnTo>
                  <a:lnTo>
                    <a:pt x="8695" y="1075"/>
                  </a:lnTo>
                  <a:lnTo>
                    <a:pt x="9086" y="1026"/>
                  </a:lnTo>
                  <a:lnTo>
                    <a:pt x="9477" y="977"/>
                  </a:lnTo>
                  <a:close/>
                  <a:moveTo>
                    <a:pt x="9892" y="0"/>
                  </a:moveTo>
                  <a:lnTo>
                    <a:pt x="9404" y="25"/>
                  </a:lnTo>
                  <a:lnTo>
                    <a:pt x="8915" y="73"/>
                  </a:lnTo>
                  <a:lnTo>
                    <a:pt x="8451" y="147"/>
                  </a:lnTo>
                  <a:lnTo>
                    <a:pt x="7963" y="244"/>
                  </a:lnTo>
                  <a:lnTo>
                    <a:pt x="7523" y="366"/>
                  </a:lnTo>
                  <a:lnTo>
                    <a:pt x="7059" y="513"/>
                  </a:lnTo>
                  <a:lnTo>
                    <a:pt x="6619" y="684"/>
                  </a:lnTo>
                  <a:lnTo>
                    <a:pt x="6204" y="879"/>
                  </a:lnTo>
                  <a:lnTo>
                    <a:pt x="5765" y="1075"/>
                  </a:lnTo>
                  <a:lnTo>
                    <a:pt x="5374" y="1295"/>
                  </a:lnTo>
                  <a:lnTo>
                    <a:pt x="4959" y="1539"/>
                  </a:lnTo>
                  <a:lnTo>
                    <a:pt x="4592" y="1783"/>
                  </a:lnTo>
                  <a:lnTo>
                    <a:pt x="3860" y="2296"/>
                  </a:lnTo>
                  <a:lnTo>
                    <a:pt x="3176" y="2833"/>
                  </a:lnTo>
                  <a:lnTo>
                    <a:pt x="2565" y="3370"/>
                  </a:lnTo>
                  <a:lnTo>
                    <a:pt x="2028" y="3883"/>
                  </a:lnTo>
                  <a:lnTo>
                    <a:pt x="1539" y="4372"/>
                  </a:lnTo>
                  <a:lnTo>
                    <a:pt x="1149" y="4836"/>
                  </a:lnTo>
                  <a:lnTo>
                    <a:pt x="562" y="5520"/>
                  </a:lnTo>
                  <a:lnTo>
                    <a:pt x="318" y="5837"/>
                  </a:lnTo>
                  <a:lnTo>
                    <a:pt x="1" y="6252"/>
                  </a:lnTo>
                  <a:lnTo>
                    <a:pt x="318" y="6668"/>
                  </a:lnTo>
                  <a:lnTo>
                    <a:pt x="562" y="6985"/>
                  </a:lnTo>
                  <a:lnTo>
                    <a:pt x="1149" y="7669"/>
                  </a:lnTo>
                  <a:lnTo>
                    <a:pt x="1539" y="8133"/>
                  </a:lnTo>
                  <a:lnTo>
                    <a:pt x="2028" y="8621"/>
                  </a:lnTo>
                  <a:lnTo>
                    <a:pt x="2565" y="9134"/>
                  </a:lnTo>
                  <a:lnTo>
                    <a:pt x="3176" y="9672"/>
                  </a:lnTo>
                  <a:lnTo>
                    <a:pt x="3860" y="10209"/>
                  </a:lnTo>
                  <a:lnTo>
                    <a:pt x="4592" y="10722"/>
                  </a:lnTo>
                  <a:lnTo>
                    <a:pt x="4959" y="10966"/>
                  </a:lnTo>
                  <a:lnTo>
                    <a:pt x="5374" y="11210"/>
                  </a:lnTo>
                  <a:lnTo>
                    <a:pt x="5765" y="11430"/>
                  </a:lnTo>
                  <a:lnTo>
                    <a:pt x="6204" y="11625"/>
                  </a:lnTo>
                  <a:lnTo>
                    <a:pt x="6619" y="11821"/>
                  </a:lnTo>
                  <a:lnTo>
                    <a:pt x="7059" y="11992"/>
                  </a:lnTo>
                  <a:lnTo>
                    <a:pt x="7523" y="12138"/>
                  </a:lnTo>
                  <a:lnTo>
                    <a:pt x="7963" y="12260"/>
                  </a:lnTo>
                  <a:lnTo>
                    <a:pt x="8451" y="12358"/>
                  </a:lnTo>
                  <a:lnTo>
                    <a:pt x="8915" y="12431"/>
                  </a:lnTo>
                  <a:lnTo>
                    <a:pt x="9404" y="12480"/>
                  </a:lnTo>
                  <a:lnTo>
                    <a:pt x="9892" y="12505"/>
                  </a:lnTo>
                  <a:lnTo>
                    <a:pt x="10380" y="12480"/>
                  </a:lnTo>
                  <a:lnTo>
                    <a:pt x="10869" y="12431"/>
                  </a:lnTo>
                  <a:lnTo>
                    <a:pt x="11333" y="12358"/>
                  </a:lnTo>
                  <a:lnTo>
                    <a:pt x="11821" y="12260"/>
                  </a:lnTo>
                  <a:lnTo>
                    <a:pt x="12261" y="12138"/>
                  </a:lnTo>
                  <a:lnTo>
                    <a:pt x="12725" y="11992"/>
                  </a:lnTo>
                  <a:lnTo>
                    <a:pt x="13165" y="11821"/>
                  </a:lnTo>
                  <a:lnTo>
                    <a:pt x="13580" y="11625"/>
                  </a:lnTo>
                  <a:lnTo>
                    <a:pt x="14019" y="11430"/>
                  </a:lnTo>
                  <a:lnTo>
                    <a:pt x="14410" y="11210"/>
                  </a:lnTo>
                  <a:lnTo>
                    <a:pt x="14825" y="10966"/>
                  </a:lnTo>
                  <a:lnTo>
                    <a:pt x="15192" y="10722"/>
                  </a:lnTo>
                  <a:lnTo>
                    <a:pt x="15924" y="10209"/>
                  </a:lnTo>
                  <a:lnTo>
                    <a:pt x="16608" y="9672"/>
                  </a:lnTo>
                  <a:lnTo>
                    <a:pt x="17219" y="9134"/>
                  </a:lnTo>
                  <a:lnTo>
                    <a:pt x="17756" y="8621"/>
                  </a:lnTo>
                  <a:lnTo>
                    <a:pt x="18245" y="8133"/>
                  </a:lnTo>
                  <a:lnTo>
                    <a:pt x="18635" y="7669"/>
                  </a:lnTo>
                  <a:lnTo>
                    <a:pt x="19222" y="6985"/>
                  </a:lnTo>
                  <a:lnTo>
                    <a:pt x="19466" y="6668"/>
                  </a:lnTo>
                  <a:lnTo>
                    <a:pt x="19783" y="6252"/>
                  </a:lnTo>
                  <a:lnTo>
                    <a:pt x="19466" y="5837"/>
                  </a:lnTo>
                  <a:lnTo>
                    <a:pt x="19222" y="5520"/>
                  </a:lnTo>
                  <a:lnTo>
                    <a:pt x="18635" y="4836"/>
                  </a:lnTo>
                  <a:lnTo>
                    <a:pt x="18245" y="4372"/>
                  </a:lnTo>
                  <a:lnTo>
                    <a:pt x="17756" y="3883"/>
                  </a:lnTo>
                  <a:lnTo>
                    <a:pt x="17219" y="3370"/>
                  </a:lnTo>
                  <a:lnTo>
                    <a:pt x="16608" y="2833"/>
                  </a:lnTo>
                  <a:lnTo>
                    <a:pt x="15924" y="2296"/>
                  </a:lnTo>
                  <a:lnTo>
                    <a:pt x="15192" y="1783"/>
                  </a:lnTo>
                  <a:lnTo>
                    <a:pt x="14825" y="1539"/>
                  </a:lnTo>
                  <a:lnTo>
                    <a:pt x="14410" y="1295"/>
                  </a:lnTo>
                  <a:lnTo>
                    <a:pt x="14019" y="1075"/>
                  </a:lnTo>
                  <a:lnTo>
                    <a:pt x="13580" y="879"/>
                  </a:lnTo>
                  <a:lnTo>
                    <a:pt x="13165" y="684"/>
                  </a:lnTo>
                  <a:lnTo>
                    <a:pt x="12725" y="513"/>
                  </a:lnTo>
                  <a:lnTo>
                    <a:pt x="12261" y="366"/>
                  </a:lnTo>
                  <a:lnTo>
                    <a:pt x="11821" y="244"/>
                  </a:lnTo>
                  <a:lnTo>
                    <a:pt x="11333" y="147"/>
                  </a:lnTo>
                  <a:lnTo>
                    <a:pt x="10869" y="73"/>
                  </a:lnTo>
                  <a:lnTo>
                    <a:pt x="10380" y="25"/>
                  </a:lnTo>
                  <a:lnTo>
                    <a:pt x="98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16" name="Shape 716"/>
            <p:cNvSpPr/>
            <p:nvPr/>
          </p:nvSpPr>
          <p:spPr>
            <a:xfrm>
              <a:off x="3384400" y="3091350"/>
              <a:ext cx="208850" cy="208825"/>
            </a:xfrm>
            <a:custGeom>
              <a:avLst/>
              <a:gdLst/>
              <a:ahLst/>
              <a:cxnLst/>
              <a:rect l="0" t="0" r="0" b="0"/>
              <a:pathLst>
                <a:path w="8354" h="8353" extrusionOk="0">
                  <a:moveTo>
                    <a:pt x="4177" y="0"/>
                  </a:moveTo>
                  <a:lnTo>
                    <a:pt x="3762" y="24"/>
                  </a:lnTo>
                  <a:lnTo>
                    <a:pt x="3347" y="73"/>
                  </a:lnTo>
                  <a:lnTo>
                    <a:pt x="2931" y="195"/>
                  </a:lnTo>
                  <a:lnTo>
                    <a:pt x="2541" y="318"/>
                  </a:lnTo>
                  <a:lnTo>
                    <a:pt x="2174" y="513"/>
                  </a:lnTo>
                  <a:lnTo>
                    <a:pt x="1832" y="708"/>
                  </a:lnTo>
                  <a:lnTo>
                    <a:pt x="1515" y="953"/>
                  </a:lnTo>
                  <a:lnTo>
                    <a:pt x="1222" y="1221"/>
                  </a:lnTo>
                  <a:lnTo>
                    <a:pt x="953" y="1514"/>
                  </a:lnTo>
                  <a:lnTo>
                    <a:pt x="709" y="1832"/>
                  </a:lnTo>
                  <a:lnTo>
                    <a:pt x="514" y="2174"/>
                  </a:lnTo>
                  <a:lnTo>
                    <a:pt x="318" y="2540"/>
                  </a:lnTo>
                  <a:lnTo>
                    <a:pt x="196" y="2931"/>
                  </a:lnTo>
                  <a:lnTo>
                    <a:pt x="74" y="3346"/>
                  </a:lnTo>
                  <a:lnTo>
                    <a:pt x="25" y="3761"/>
                  </a:lnTo>
                  <a:lnTo>
                    <a:pt x="1" y="4176"/>
                  </a:lnTo>
                  <a:lnTo>
                    <a:pt x="25" y="4592"/>
                  </a:lnTo>
                  <a:lnTo>
                    <a:pt x="74" y="5007"/>
                  </a:lnTo>
                  <a:lnTo>
                    <a:pt x="196" y="5422"/>
                  </a:lnTo>
                  <a:lnTo>
                    <a:pt x="318" y="5813"/>
                  </a:lnTo>
                  <a:lnTo>
                    <a:pt x="514" y="6179"/>
                  </a:lnTo>
                  <a:lnTo>
                    <a:pt x="709" y="6521"/>
                  </a:lnTo>
                  <a:lnTo>
                    <a:pt x="953" y="6839"/>
                  </a:lnTo>
                  <a:lnTo>
                    <a:pt x="1222" y="7132"/>
                  </a:lnTo>
                  <a:lnTo>
                    <a:pt x="1515" y="7400"/>
                  </a:lnTo>
                  <a:lnTo>
                    <a:pt x="1832" y="7644"/>
                  </a:lnTo>
                  <a:lnTo>
                    <a:pt x="2174" y="7840"/>
                  </a:lnTo>
                  <a:lnTo>
                    <a:pt x="2541" y="8035"/>
                  </a:lnTo>
                  <a:lnTo>
                    <a:pt x="2931" y="8157"/>
                  </a:lnTo>
                  <a:lnTo>
                    <a:pt x="3347" y="8279"/>
                  </a:lnTo>
                  <a:lnTo>
                    <a:pt x="3762" y="8328"/>
                  </a:lnTo>
                  <a:lnTo>
                    <a:pt x="4177" y="8353"/>
                  </a:lnTo>
                  <a:lnTo>
                    <a:pt x="4592" y="8328"/>
                  </a:lnTo>
                  <a:lnTo>
                    <a:pt x="5007" y="8279"/>
                  </a:lnTo>
                  <a:lnTo>
                    <a:pt x="5423" y="8157"/>
                  </a:lnTo>
                  <a:lnTo>
                    <a:pt x="5813" y="8035"/>
                  </a:lnTo>
                  <a:lnTo>
                    <a:pt x="6180" y="7840"/>
                  </a:lnTo>
                  <a:lnTo>
                    <a:pt x="6522" y="7644"/>
                  </a:lnTo>
                  <a:lnTo>
                    <a:pt x="6839" y="7400"/>
                  </a:lnTo>
                  <a:lnTo>
                    <a:pt x="7132" y="7132"/>
                  </a:lnTo>
                  <a:lnTo>
                    <a:pt x="7401" y="6839"/>
                  </a:lnTo>
                  <a:lnTo>
                    <a:pt x="7645" y="6521"/>
                  </a:lnTo>
                  <a:lnTo>
                    <a:pt x="7840" y="6179"/>
                  </a:lnTo>
                  <a:lnTo>
                    <a:pt x="8036" y="5813"/>
                  </a:lnTo>
                  <a:lnTo>
                    <a:pt x="8158" y="5422"/>
                  </a:lnTo>
                  <a:lnTo>
                    <a:pt x="8280" y="5007"/>
                  </a:lnTo>
                  <a:lnTo>
                    <a:pt x="8329" y="4592"/>
                  </a:lnTo>
                  <a:lnTo>
                    <a:pt x="8353" y="4176"/>
                  </a:lnTo>
                  <a:lnTo>
                    <a:pt x="8329" y="3737"/>
                  </a:lnTo>
                  <a:lnTo>
                    <a:pt x="8256" y="3297"/>
                  </a:lnTo>
                  <a:lnTo>
                    <a:pt x="8134" y="3517"/>
                  </a:lnTo>
                  <a:lnTo>
                    <a:pt x="8011" y="3688"/>
                  </a:lnTo>
                  <a:lnTo>
                    <a:pt x="7840" y="3859"/>
                  </a:lnTo>
                  <a:lnTo>
                    <a:pt x="7645" y="4005"/>
                  </a:lnTo>
                  <a:lnTo>
                    <a:pt x="7425" y="4128"/>
                  </a:lnTo>
                  <a:lnTo>
                    <a:pt x="7205" y="4201"/>
                  </a:lnTo>
                  <a:lnTo>
                    <a:pt x="6961" y="4250"/>
                  </a:lnTo>
                  <a:lnTo>
                    <a:pt x="6717" y="4274"/>
                  </a:lnTo>
                  <a:lnTo>
                    <a:pt x="6546" y="4274"/>
                  </a:lnTo>
                  <a:lnTo>
                    <a:pt x="6375" y="4250"/>
                  </a:lnTo>
                  <a:lnTo>
                    <a:pt x="6204" y="4201"/>
                  </a:lnTo>
                  <a:lnTo>
                    <a:pt x="6058" y="4152"/>
                  </a:lnTo>
                  <a:lnTo>
                    <a:pt x="5887" y="4079"/>
                  </a:lnTo>
                  <a:lnTo>
                    <a:pt x="5764" y="3981"/>
                  </a:lnTo>
                  <a:lnTo>
                    <a:pt x="5618" y="3883"/>
                  </a:lnTo>
                  <a:lnTo>
                    <a:pt x="5496" y="3786"/>
                  </a:lnTo>
                  <a:lnTo>
                    <a:pt x="5398" y="3664"/>
                  </a:lnTo>
                  <a:lnTo>
                    <a:pt x="5300" y="3517"/>
                  </a:lnTo>
                  <a:lnTo>
                    <a:pt x="5203" y="3395"/>
                  </a:lnTo>
                  <a:lnTo>
                    <a:pt x="5129" y="3224"/>
                  </a:lnTo>
                  <a:lnTo>
                    <a:pt x="5081" y="3077"/>
                  </a:lnTo>
                  <a:lnTo>
                    <a:pt x="5032" y="2906"/>
                  </a:lnTo>
                  <a:lnTo>
                    <a:pt x="5007" y="2735"/>
                  </a:lnTo>
                  <a:lnTo>
                    <a:pt x="5007" y="2564"/>
                  </a:lnTo>
                  <a:lnTo>
                    <a:pt x="5007" y="2394"/>
                  </a:lnTo>
                  <a:lnTo>
                    <a:pt x="5032" y="2223"/>
                  </a:lnTo>
                  <a:lnTo>
                    <a:pt x="5081" y="2052"/>
                  </a:lnTo>
                  <a:lnTo>
                    <a:pt x="5129" y="1905"/>
                  </a:lnTo>
                  <a:lnTo>
                    <a:pt x="5203" y="1759"/>
                  </a:lnTo>
                  <a:lnTo>
                    <a:pt x="5300" y="1612"/>
                  </a:lnTo>
                  <a:lnTo>
                    <a:pt x="5398" y="1490"/>
                  </a:lnTo>
                  <a:lnTo>
                    <a:pt x="5496" y="1368"/>
                  </a:lnTo>
                  <a:lnTo>
                    <a:pt x="5618" y="1246"/>
                  </a:lnTo>
                  <a:lnTo>
                    <a:pt x="5764" y="1148"/>
                  </a:lnTo>
                  <a:lnTo>
                    <a:pt x="5887" y="1075"/>
                  </a:lnTo>
                  <a:lnTo>
                    <a:pt x="6033" y="1001"/>
                  </a:lnTo>
                  <a:lnTo>
                    <a:pt x="6204" y="928"/>
                  </a:lnTo>
                  <a:lnTo>
                    <a:pt x="6375" y="879"/>
                  </a:lnTo>
                  <a:lnTo>
                    <a:pt x="6522" y="855"/>
                  </a:lnTo>
                  <a:lnTo>
                    <a:pt x="6717" y="855"/>
                  </a:lnTo>
                  <a:lnTo>
                    <a:pt x="6448" y="659"/>
                  </a:lnTo>
                  <a:lnTo>
                    <a:pt x="6155" y="489"/>
                  </a:lnTo>
                  <a:lnTo>
                    <a:pt x="5838" y="342"/>
                  </a:lnTo>
                  <a:lnTo>
                    <a:pt x="5545" y="220"/>
                  </a:lnTo>
                  <a:lnTo>
                    <a:pt x="5203" y="122"/>
                  </a:lnTo>
                  <a:lnTo>
                    <a:pt x="4885" y="49"/>
                  </a:lnTo>
                  <a:lnTo>
                    <a:pt x="4519" y="24"/>
                  </a:lnTo>
                  <a:lnTo>
                    <a:pt x="41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717" name="Shape 717"/>
          <p:cNvSpPr/>
          <p:nvPr/>
        </p:nvSpPr>
        <p:spPr>
          <a:xfrm>
            <a:off x="3738472" y="2701098"/>
            <a:ext cx="292909" cy="292892"/>
          </a:xfrm>
          <a:custGeom>
            <a:avLst/>
            <a:gdLst/>
            <a:ahLst/>
            <a:cxnLst/>
            <a:rect l="0" t="0" r="0" b="0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718" name="Shape 718"/>
          <p:cNvGrpSpPr/>
          <p:nvPr/>
        </p:nvGrpSpPr>
        <p:grpSpPr>
          <a:xfrm>
            <a:off x="4173054" y="2717020"/>
            <a:ext cx="352663" cy="260913"/>
            <a:chOff x="5255200" y="3006475"/>
            <a:chExt cx="511700" cy="378575"/>
          </a:xfrm>
        </p:grpSpPr>
        <p:sp>
          <p:nvSpPr>
            <p:cNvPr id="719" name="Shape 719"/>
            <p:cNvSpPr/>
            <p:nvPr/>
          </p:nvSpPr>
          <p:spPr>
            <a:xfrm>
              <a:off x="5255200" y="3006475"/>
              <a:ext cx="349900" cy="349875"/>
            </a:xfrm>
            <a:custGeom>
              <a:avLst/>
              <a:gdLst/>
              <a:ahLst/>
              <a:cxnLst/>
              <a:rect l="0" t="0" r="0" b="0"/>
              <a:pathLst>
                <a:path w="13996" h="13995" extrusionOk="0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20" name="Shape 720"/>
            <p:cNvSpPr/>
            <p:nvPr/>
          </p:nvSpPr>
          <p:spPr>
            <a:xfrm>
              <a:off x="5567825" y="3185975"/>
              <a:ext cx="199075" cy="199075"/>
            </a:xfrm>
            <a:custGeom>
              <a:avLst/>
              <a:gdLst/>
              <a:ahLst/>
              <a:cxnLst/>
              <a:rect l="0" t="0" r="0" b="0"/>
              <a:pathLst>
                <a:path w="7963" h="7963" extrusionOk="0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721" name="Shape 721"/>
          <p:cNvGrpSpPr/>
          <p:nvPr/>
        </p:nvGrpSpPr>
        <p:grpSpPr>
          <a:xfrm>
            <a:off x="3277577" y="2701875"/>
            <a:ext cx="285328" cy="291204"/>
            <a:chOff x="3955900" y="2984500"/>
            <a:chExt cx="414000" cy="422525"/>
          </a:xfrm>
        </p:grpSpPr>
        <p:sp>
          <p:nvSpPr>
            <p:cNvPr id="722" name="Shape 722"/>
            <p:cNvSpPr/>
            <p:nvPr/>
          </p:nvSpPr>
          <p:spPr>
            <a:xfrm>
              <a:off x="3955900" y="2984500"/>
              <a:ext cx="315700" cy="315675"/>
            </a:xfrm>
            <a:custGeom>
              <a:avLst/>
              <a:gdLst/>
              <a:ahLst/>
              <a:cxnLst/>
              <a:rect l="0" t="0" r="0" b="0"/>
              <a:pathLst>
                <a:path w="12628" h="12627" extrusionOk="0">
                  <a:moveTo>
                    <a:pt x="6302" y="977"/>
                  </a:moveTo>
                  <a:lnTo>
                    <a:pt x="6863" y="1026"/>
                  </a:lnTo>
                  <a:lnTo>
                    <a:pt x="7376" y="1099"/>
                  </a:lnTo>
                  <a:lnTo>
                    <a:pt x="7889" y="1221"/>
                  </a:lnTo>
                  <a:lnTo>
                    <a:pt x="8378" y="1417"/>
                  </a:lnTo>
                  <a:lnTo>
                    <a:pt x="8842" y="1636"/>
                  </a:lnTo>
                  <a:lnTo>
                    <a:pt x="9281" y="1905"/>
                  </a:lnTo>
                  <a:lnTo>
                    <a:pt x="9697" y="2198"/>
                  </a:lnTo>
                  <a:lnTo>
                    <a:pt x="10087" y="2540"/>
                  </a:lnTo>
                  <a:lnTo>
                    <a:pt x="10429" y="2931"/>
                  </a:lnTo>
                  <a:lnTo>
                    <a:pt x="10722" y="3346"/>
                  </a:lnTo>
                  <a:lnTo>
                    <a:pt x="10991" y="3786"/>
                  </a:lnTo>
                  <a:lnTo>
                    <a:pt x="11211" y="4250"/>
                  </a:lnTo>
                  <a:lnTo>
                    <a:pt x="11406" y="4738"/>
                  </a:lnTo>
                  <a:lnTo>
                    <a:pt x="11528" y="5251"/>
                  </a:lnTo>
                  <a:lnTo>
                    <a:pt x="11626" y="5764"/>
                  </a:lnTo>
                  <a:lnTo>
                    <a:pt x="11650" y="6326"/>
                  </a:lnTo>
                  <a:lnTo>
                    <a:pt x="11626" y="6863"/>
                  </a:lnTo>
                  <a:lnTo>
                    <a:pt x="11528" y="7400"/>
                  </a:lnTo>
                  <a:lnTo>
                    <a:pt x="11406" y="7913"/>
                  </a:lnTo>
                  <a:lnTo>
                    <a:pt x="11211" y="8402"/>
                  </a:lnTo>
                  <a:lnTo>
                    <a:pt x="10991" y="8866"/>
                  </a:lnTo>
                  <a:lnTo>
                    <a:pt x="10722" y="9305"/>
                  </a:lnTo>
                  <a:lnTo>
                    <a:pt x="10429" y="9696"/>
                  </a:lnTo>
                  <a:lnTo>
                    <a:pt x="10087" y="10087"/>
                  </a:lnTo>
                  <a:lnTo>
                    <a:pt x="9697" y="10429"/>
                  </a:lnTo>
                  <a:lnTo>
                    <a:pt x="9281" y="10746"/>
                  </a:lnTo>
                  <a:lnTo>
                    <a:pt x="8842" y="11015"/>
                  </a:lnTo>
                  <a:lnTo>
                    <a:pt x="8378" y="11235"/>
                  </a:lnTo>
                  <a:lnTo>
                    <a:pt x="7889" y="11406"/>
                  </a:lnTo>
                  <a:lnTo>
                    <a:pt x="7376" y="11552"/>
                  </a:lnTo>
                  <a:lnTo>
                    <a:pt x="6863" y="11625"/>
                  </a:lnTo>
                  <a:lnTo>
                    <a:pt x="6302" y="11650"/>
                  </a:lnTo>
                  <a:lnTo>
                    <a:pt x="5764" y="11625"/>
                  </a:lnTo>
                  <a:lnTo>
                    <a:pt x="5227" y="11552"/>
                  </a:lnTo>
                  <a:lnTo>
                    <a:pt x="4714" y="11406"/>
                  </a:lnTo>
                  <a:lnTo>
                    <a:pt x="4226" y="11235"/>
                  </a:lnTo>
                  <a:lnTo>
                    <a:pt x="3762" y="11015"/>
                  </a:lnTo>
                  <a:lnTo>
                    <a:pt x="3322" y="10746"/>
                  </a:lnTo>
                  <a:lnTo>
                    <a:pt x="2931" y="10429"/>
                  </a:lnTo>
                  <a:lnTo>
                    <a:pt x="2541" y="10087"/>
                  </a:lnTo>
                  <a:lnTo>
                    <a:pt x="2199" y="9696"/>
                  </a:lnTo>
                  <a:lnTo>
                    <a:pt x="1881" y="9305"/>
                  </a:lnTo>
                  <a:lnTo>
                    <a:pt x="1613" y="8866"/>
                  </a:lnTo>
                  <a:lnTo>
                    <a:pt x="1393" y="8402"/>
                  </a:lnTo>
                  <a:lnTo>
                    <a:pt x="1222" y="7913"/>
                  </a:lnTo>
                  <a:lnTo>
                    <a:pt x="1075" y="7400"/>
                  </a:lnTo>
                  <a:lnTo>
                    <a:pt x="1002" y="6863"/>
                  </a:lnTo>
                  <a:lnTo>
                    <a:pt x="978" y="6326"/>
                  </a:lnTo>
                  <a:lnTo>
                    <a:pt x="1002" y="5764"/>
                  </a:lnTo>
                  <a:lnTo>
                    <a:pt x="1075" y="5251"/>
                  </a:lnTo>
                  <a:lnTo>
                    <a:pt x="1222" y="4738"/>
                  </a:lnTo>
                  <a:lnTo>
                    <a:pt x="1393" y="4250"/>
                  </a:lnTo>
                  <a:lnTo>
                    <a:pt x="1613" y="3786"/>
                  </a:lnTo>
                  <a:lnTo>
                    <a:pt x="1881" y="3346"/>
                  </a:lnTo>
                  <a:lnTo>
                    <a:pt x="2199" y="2931"/>
                  </a:lnTo>
                  <a:lnTo>
                    <a:pt x="2541" y="2540"/>
                  </a:lnTo>
                  <a:lnTo>
                    <a:pt x="2931" y="2198"/>
                  </a:lnTo>
                  <a:lnTo>
                    <a:pt x="3322" y="1905"/>
                  </a:lnTo>
                  <a:lnTo>
                    <a:pt x="3762" y="1636"/>
                  </a:lnTo>
                  <a:lnTo>
                    <a:pt x="4226" y="1417"/>
                  </a:lnTo>
                  <a:lnTo>
                    <a:pt x="4714" y="1221"/>
                  </a:lnTo>
                  <a:lnTo>
                    <a:pt x="5227" y="1099"/>
                  </a:lnTo>
                  <a:lnTo>
                    <a:pt x="5764" y="1026"/>
                  </a:lnTo>
                  <a:lnTo>
                    <a:pt x="6302" y="977"/>
                  </a:lnTo>
                  <a:close/>
                  <a:moveTo>
                    <a:pt x="6302" y="0"/>
                  </a:moveTo>
                  <a:lnTo>
                    <a:pt x="5984" y="24"/>
                  </a:lnTo>
                  <a:lnTo>
                    <a:pt x="5667" y="49"/>
                  </a:lnTo>
                  <a:lnTo>
                    <a:pt x="5349" y="73"/>
                  </a:lnTo>
                  <a:lnTo>
                    <a:pt x="5032" y="147"/>
                  </a:lnTo>
                  <a:lnTo>
                    <a:pt x="4739" y="220"/>
                  </a:lnTo>
                  <a:lnTo>
                    <a:pt x="4446" y="293"/>
                  </a:lnTo>
                  <a:lnTo>
                    <a:pt x="4153" y="391"/>
                  </a:lnTo>
                  <a:lnTo>
                    <a:pt x="3859" y="513"/>
                  </a:lnTo>
                  <a:lnTo>
                    <a:pt x="3566" y="635"/>
                  </a:lnTo>
                  <a:lnTo>
                    <a:pt x="3298" y="782"/>
                  </a:lnTo>
                  <a:lnTo>
                    <a:pt x="3029" y="928"/>
                  </a:lnTo>
                  <a:lnTo>
                    <a:pt x="2785" y="1075"/>
                  </a:lnTo>
                  <a:lnTo>
                    <a:pt x="2296" y="1441"/>
                  </a:lnTo>
                  <a:lnTo>
                    <a:pt x="1857" y="1856"/>
                  </a:lnTo>
                  <a:lnTo>
                    <a:pt x="1442" y="2296"/>
                  </a:lnTo>
                  <a:lnTo>
                    <a:pt x="1075" y="2784"/>
                  </a:lnTo>
                  <a:lnTo>
                    <a:pt x="904" y="3053"/>
                  </a:lnTo>
                  <a:lnTo>
                    <a:pt x="758" y="3322"/>
                  </a:lnTo>
                  <a:lnTo>
                    <a:pt x="611" y="3590"/>
                  </a:lnTo>
                  <a:lnTo>
                    <a:pt x="489" y="3859"/>
                  </a:lnTo>
                  <a:lnTo>
                    <a:pt x="391" y="4152"/>
                  </a:lnTo>
                  <a:lnTo>
                    <a:pt x="294" y="4445"/>
                  </a:lnTo>
                  <a:lnTo>
                    <a:pt x="196" y="4738"/>
                  </a:lnTo>
                  <a:lnTo>
                    <a:pt x="123" y="5056"/>
                  </a:lnTo>
                  <a:lnTo>
                    <a:pt x="74" y="5349"/>
                  </a:lnTo>
                  <a:lnTo>
                    <a:pt x="25" y="5666"/>
                  </a:lnTo>
                  <a:lnTo>
                    <a:pt x="1" y="5984"/>
                  </a:lnTo>
                  <a:lnTo>
                    <a:pt x="1" y="6326"/>
                  </a:lnTo>
                  <a:lnTo>
                    <a:pt x="1" y="6643"/>
                  </a:lnTo>
                  <a:lnTo>
                    <a:pt x="25" y="6961"/>
                  </a:lnTo>
                  <a:lnTo>
                    <a:pt x="74" y="7278"/>
                  </a:lnTo>
                  <a:lnTo>
                    <a:pt x="123" y="7596"/>
                  </a:lnTo>
                  <a:lnTo>
                    <a:pt x="196" y="7889"/>
                  </a:lnTo>
                  <a:lnTo>
                    <a:pt x="294" y="8206"/>
                  </a:lnTo>
                  <a:lnTo>
                    <a:pt x="391" y="8499"/>
                  </a:lnTo>
                  <a:lnTo>
                    <a:pt x="489" y="8768"/>
                  </a:lnTo>
                  <a:lnTo>
                    <a:pt x="611" y="9061"/>
                  </a:lnTo>
                  <a:lnTo>
                    <a:pt x="758" y="9330"/>
                  </a:lnTo>
                  <a:lnTo>
                    <a:pt x="904" y="9598"/>
                  </a:lnTo>
                  <a:lnTo>
                    <a:pt x="1075" y="9843"/>
                  </a:lnTo>
                  <a:lnTo>
                    <a:pt x="1442" y="10331"/>
                  </a:lnTo>
                  <a:lnTo>
                    <a:pt x="1857" y="10771"/>
                  </a:lnTo>
                  <a:lnTo>
                    <a:pt x="2296" y="11186"/>
                  </a:lnTo>
                  <a:lnTo>
                    <a:pt x="2785" y="11552"/>
                  </a:lnTo>
                  <a:lnTo>
                    <a:pt x="3029" y="11723"/>
                  </a:lnTo>
                  <a:lnTo>
                    <a:pt x="3298" y="11870"/>
                  </a:lnTo>
                  <a:lnTo>
                    <a:pt x="3566" y="12016"/>
                  </a:lnTo>
                  <a:lnTo>
                    <a:pt x="3859" y="12138"/>
                  </a:lnTo>
                  <a:lnTo>
                    <a:pt x="4153" y="12236"/>
                  </a:lnTo>
                  <a:lnTo>
                    <a:pt x="4446" y="12334"/>
                  </a:lnTo>
                  <a:lnTo>
                    <a:pt x="4739" y="12431"/>
                  </a:lnTo>
                  <a:lnTo>
                    <a:pt x="5032" y="12505"/>
                  </a:lnTo>
                  <a:lnTo>
                    <a:pt x="5349" y="12553"/>
                  </a:lnTo>
                  <a:lnTo>
                    <a:pt x="5667" y="12602"/>
                  </a:lnTo>
                  <a:lnTo>
                    <a:pt x="5984" y="12627"/>
                  </a:lnTo>
                  <a:lnTo>
                    <a:pt x="6644" y="12627"/>
                  </a:lnTo>
                  <a:lnTo>
                    <a:pt x="6961" y="12602"/>
                  </a:lnTo>
                  <a:lnTo>
                    <a:pt x="7279" y="12553"/>
                  </a:lnTo>
                  <a:lnTo>
                    <a:pt x="7572" y="12505"/>
                  </a:lnTo>
                  <a:lnTo>
                    <a:pt x="7889" y="12431"/>
                  </a:lnTo>
                  <a:lnTo>
                    <a:pt x="8182" y="12334"/>
                  </a:lnTo>
                  <a:lnTo>
                    <a:pt x="8475" y="12236"/>
                  </a:lnTo>
                  <a:lnTo>
                    <a:pt x="8768" y="12138"/>
                  </a:lnTo>
                  <a:lnTo>
                    <a:pt x="9037" y="12016"/>
                  </a:lnTo>
                  <a:lnTo>
                    <a:pt x="9306" y="11870"/>
                  </a:lnTo>
                  <a:lnTo>
                    <a:pt x="9574" y="11723"/>
                  </a:lnTo>
                  <a:lnTo>
                    <a:pt x="9843" y="11552"/>
                  </a:lnTo>
                  <a:lnTo>
                    <a:pt x="10332" y="11186"/>
                  </a:lnTo>
                  <a:lnTo>
                    <a:pt x="10771" y="10771"/>
                  </a:lnTo>
                  <a:lnTo>
                    <a:pt x="11186" y="10331"/>
                  </a:lnTo>
                  <a:lnTo>
                    <a:pt x="11553" y="9843"/>
                  </a:lnTo>
                  <a:lnTo>
                    <a:pt x="11699" y="9598"/>
                  </a:lnTo>
                  <a:lnTo>
                    <a:pt x="11846" y="9330"/>
                  </a:lnTo>
                  <a:lnTo>
                    <a:pt x="11992" y="9061"/>
                  </a:lnTo>
                  <a:lnTo>
                    <a:pt x="12114" y="8768"/>
                  </a:lnTo>
                  <a:lnTo>
                    <a:pt x="12237" y="8499"/>
                  </a:lnTo>
                  <a:lnTo>
                    <a:pt x="12334" y="8206"/>
                  </a:lnTo>
                  <a:lnTo>
                    <a:pt x="12432" y="7889"/>
                  </a:lnTo>
                  <a:lnTo>
                    <a:pt x="12481" y="7596"/>
                  </a:lnTo>
                  <a:lnTo>
                    <a:pt x="12554" y="7278"/>
                  </a:lnTo>
                  <a:lnTo>
                    <a:pt x="12578" y="6961"/>
                  </a:lnTo>
                  <a:lnTo>
                    <a:pt x="12603" y="6643"/>
                  </a:lnTo>
                  <a:lnTo>
                    <a:pt x="12627" y="6326"/>
                  </a:lnTo>
                  <a:lnTo>
                    <a:pt x="12603" y="5984"/>
                  </a:lnTo>
                  <a:lnTo>
                    <a:pt x="12578" y="5666"/>
                  </a:lnTo>
                  <a:lnTo>
                    <a:pt x="12554" y="5349"/>
                  </a:lnTo>
                  <a:lnTo>
                    <a:pt x="12481" y="5056"/>
                  </a:lnTo>
                  <a:lnTo>
                    <a:pt x="12432" y="4738"/>
                  </a:lnTo>
                  <a:lnTo>
                    <a:pt x="12334" y="4445"/>
                  </a:lnTo>
                  <a:lnTo>
                    <a:pt x="12237" y="4152"/>
                  </a:lnTo>
                  <a:lnTo>
                    <a:pt x="12114" y="3859"/>
                  </a:lnTo>
                  <a:lnTo>
                    <a:pt x="11992" y="3590"/>
                  </a:lnTo>
                  <a:lnTo>
                    <a:pt x="11846" y="3322"/>
                  </a:lnTo>
                  <a:lnTo>
                    <a:pt x="11699" y="3053"/>
                  </a:lnTo>
                  <a:lnTo>
                    <a:pt x="11553" y="2784"/>
                  </a:lnTo>
                  <a:lnTo>
                    <a:pt x="11186" y="2296"/>
                  </a:lnTo>
                  <a:lnTo>
                    <a:pt x="10771" y="1856"/>
                  </a:lnTo>
                  <a:lnTo>
                    <a:pt x="10332" y="1441"/>
                  </a:lnTo>
                  <a:lnTo>
                    <a:pt x="9843" y="1075"/>
                  </a:lnTo>
                  <a:lnTo>
                    <a:pt x="9574" y="928"/>
                  </a:lnTo>
                  <a:lnTo>
                    <a:pt x="9306" y="782"/>
                  </a:lnTo>
                  <a:lnTo>
                    <a:pt x="9037" y="635"/>
                  </a:lnTo>
                  <a:lnTo>
                    <a:pt x="8768" y="513"/>
                  </a:lnTo>
                  <a:lnTo>
                    <a:pt x="8475" y="391"/>
                  </a:lnTo>
                  <a:lnTo>
                    <a:pt x="8182" y="293"/>
                  </a:lnTo>
                  <a:lnTo>
                    <a:pt x="7889" y="220"/>
                  </a:lnTo>
                  <a:lnTo>
                    <a:pt x="7572" y="147"/>
                  </a:lnTo>
                  <a:lnTo>
                    <a:pt x="7279" y="73"/>
                  </a:lnTo>
                  <a:lnTo>
                    <a:pt x="6961" y="49"/>
                  </a:lnTo>
                  <a:lnTo>
                    <a:pt x="6644" y="24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23" name="Shape 723"/>
            <p:cNvSpPr/>
            <p:nvPr/>
          </p:nvSpPr>
          <p:spPr>
            <a:xfrm>
              <a:off x="3992525" y="3021125"/>
              <a:ext cx="242425" cy="242425"/>
            </a:xfrm>
            <a:custGeom>
              <a:avLst/>
              <a:gdLst/>
              <a:ahLst/>
              <a:cxnLst/>
              <a:rect l="0" t="0" r="0" b="0"/>
              <a:pathLst>
                <a:path w="9697" h="9697" extrusionOk="0">
                  <a:moveTo>
                    <a:pt x="4934" y="1466"/>
                  </a:moveTo>
                  <a:lnTo>
                    <a:pt x="5008" y="1490"/>
                  </a:lnTo>
                  <a:lnTo>
                    <a:pt x="5081" y="1539"/>
                  </a:lnTo>
                  <a:lnTo>
                    <a:pt x="5154" y="1588"/>
                  </a:lnTo>
                  <a:lnTo>
                    <a:pt x="5203" y="1637"/>
                  </a:lnTo>
                  <a:lnTo>
                    <a:pt x="5252" y="1734"/>
                  </a:lnTo>
                  <a:lnTo>
                    <a:pt x="5276" y="1808"/>
                  </a:lnTo>
                  <a:lnTo>
                    <a:pt x="5276" y="1905"/>
                  </a:lnTo>
                  <a:lnTo>
                    <a:pt x="5276" y="1979"/>
                  </a:lnTo>
                  <a:lnTo>
                    <a:pt x="5252" y="2076"/>
                  </a:lnTo>
                  <a:lnTo>
                    <a:pt x="5203" y="2150"/>
                  </a:lnTo>
                  <a:lnTo>
                    <a:pt x="5154" y="2198"/>
                  </a:lnTo>
                  <a:lnTo>
                    <a:pt x="5081" y="2247"/>
                  </a:lnTo>
                  <a:lnTo>
                    <a:pt x="5008" y="2296"/>
                  </a:lnTo>
                  <a:lnTo>
                    <a:pt x="4934" y="2321"/>
                  </a:lnTo>
                  <a:lnTo>
                    <a:pt x="4837" y="2345"/>
                  </a:lnTo>
                  <a:lnTo>
                    <a:pt x="4593" y="2345"/>
                  </a:lnTo>
                  <a:lnTo>
                    <a:pt x="4348" y="2394"/>
                  </a:lnTo>
                  <a:lnTo>
                    <a:pt x="4104" y="2443"/>
                  </a:lnTo>
                  <a:lnTo>
                    <a:pt x="3860" y="2540"/>
                  </a:lnTo>
                  <a:lnTo>
                    <a:pt x="3640" y="2638"/>
                  </a:lnTo>
                  <a:lnTo>
                    <a:pt x="3445" y="2760"/>
                  </a:lnTo>
                  <a:lnTo>
                    <a:pt x="3249" y="2907"/>
                  </a:lnTo>
                  <a:lnTo>
                    <a:pt x="3054" y="3078"/>
                  </a:lnTo>
                  <a:lnTo>
                    <a:pt x="2907" y="3249"/>
                  </a:lnTo>
                  <a:lnTo>
                    <a:pt x="2761" y="3444"/>
                  </a:lnTo>
                  <a:lnTo>
                    <a:pt x="2639" y="3664"/>
                  </a:lnTo>
                  <a:lnTo>
                    <a:pt x="2517" y="3884"/>
                  </a:lnTo>
                  <a:lnTo>
                    <a:pt x="2443" y="4103"/>
                  </a:lnTo>
                  <a:lnTo>
                    <a:pt x="2370" y="4348"/>
                  </a:lnTo>
                  <a:lnTo>
                    <a:pt x="2346" y="4592"/>
                  </a:lnTo>
                  <a:lnTo>
                    <a:pt x="2321" y="4861"/>
                  </a:lnTo>
                  <a:lnTo>
                    <a:pt x="2321" y="4934"/>
                  </a:lnTo>
                  <a:lnTo>
                    <a:pt x="2297" y="5032"/>
                  </a:lnTo>
                  <a:lnTo>
                    <a:pt x="2248" y="5105"/>
                  </a:lnTo>
                  <a:lnTo>
                    <a:pt x="2199" y="5154"/>
                  </a:lnTo>
                  <a:lnTo>
                    <a:pt x="2126" y="5227"/>
                  </a:lnTo>
                  <a:lnTo>
                    <a:pt x="2053" y="5251"/>
                  </a:lnTo>
                  <a:lnTo>
                    <a:pt x="1979" y="5276"/>
                  </a:lnTo>
                  <a:lnTo>
                    <a:pt x="1882" y="5300"/>
                  </a:lnTo>
                  <a:lnTo>
                    <a:pt x="1808" y="5276"/>
                  </a:lnTo>
                  <a:lnTo>
                    <a:pt x="1711" y="5251"/>
                  </a:lnTo>
                  <a:lnTo>
                    <a:pt x="1637" y="5227"/>
                  </a:lnTo>
                  <a:lnTo>
                    <a:pt x="1564" y="5154"/>
                  </a:lnTo>
                  <a:lnTo>
                    <a:pt x="1515" y="5105"/>
                  </a:lnTo>
                  <a:lnTo>
                    <a:pt x="1491" y="5032"/>
                  </a:lnTo>
                  <a:lnTo>
                    <a:pt x="1466" y="4934"/>
                  </a:lnTo>
                  <a:lnTo>
                    <a:pt x="1442" y="4861"/>
                  </a:lnTo>
                  <a:lnTo>
                    <a:pt x="1466" y="4494"/>
                  </a:lnTo>
                  <a:lnTo>
                    <a:pt x="1515" y="4177"/>
                  </a:lnTo>
                  <a:lnTo>
                    <a:pt x="1588" y="3835"/>
                  </a:lnTo>
                  <a:lnTo>
                    <a:pt x="1711" y="3542"/>
                  </a:lnTo>
                  <a:lnTo>
                    <a:pt x="1857" y="3224"/>
                  </a:lnTo>
                  <a:lnTo>
                    <a:pt x="2028" y="2956"/>
                  </a:lnTo>
                  <a:lnTo>
                    <a:pt x="2223" y="2687"/>
                  </a:lnTo>
                  <a:lnTo>
                    <a:pt x="2443" y="2443"/>
                  </a:lnTo>
                  <a:lnTo>
                    <a:pt x="2688" y="2223"/>
                  </a:lnTo>
                  <a:lnTo>
                    <a:pt x="2956" y="2028"/>
                  </a:lnTo>
                  <a:lnTo>
                    <a:pt x="3225" y="1857"/>
                  </a:lnTo>
                  <a:lnTo>
                    <a:pt x="3518" y="1710"/>
                  </a:lnTo>
                  <a:lnTo>
                    <a:pt x="3835" y="1612"/>
                  </a:lnTo>
                  <a:lnTo>
                    <a:pt x="4153" y="1515"/>
                  </a:lnTo>
                  <a:lnTo>
                    <a:pt x="4495" y="1466"/>
                  </a:lnTo>
                  <a:close/>
                  <a:moveTo>
                    <a:pt x="4837" y="0"/>
                  </a:moveTo>
                  <a:lnTo>
                    <a:pt x="4348" y="25"/>
                  </a:lnTo>
                  <a:lnTo>
                    <a:pt x="3860" y="98"/>
                  </a:lnTo>
                  <a:lnTo>
                    <a:pt x="3396" y="220"/>
                  </a:lnTo>
                  <a:lnTo>
                    <a:pt x="2956" y="391"/>
                  </a:lnTo>
                  <a:lnTo>
                    <a:pt x="2541" y="587"/>
                  </a:lnTo>
                  <a:lnTo>
                    <a:pt x="2150" y="831"/>
                  </a:lnTo>
                  <a:lnTo>
                    <a:pt x="1759" y="1124"/>
                  </a:lnTo>
                  <a:lnTo>
                    <a:pt x="1418" y="1441"/>
                  </a:lnTo>
                  <a:lnTo>
                    <a:pt x="1100" y="1783"/>
                  </a:lnTo>
                  <a:lnTo>
                    <a:pt x="831" y="2150"/>
                  </a:lnTo>
                  <a:lnTo>
                    <a:pt x="587" y="2540"/>
                  </a:lnTo>
                  <a:lnTo>
                    <a:pt x="392" y="2980"/>
                  </a:lnTo>
                  <a:lnTo>
                    <a:pt x="221" y="3420"/>
                  </a:lnTo>
                  <a:lnTo>
                    <a:pt x="99" y="3884"/>
                  </a:lnTo>
                  <a:lnTo>
                    <a:pt x="25" y="4348"/>
                  </a:lnTo>
                  <a:lnTo>
                    <a:pt x="1" y="4861"/>
                  </a:lnTo>
                  <a:lnTo>
                    <a:pt x="25" y="5349"/>
                  </a:lnTo>
                  <a:lnTo>
                    <a:pt x="99" y="5838"/>
                  </a:lnTo>
                  <a:lnTo>
                    <a:pt x="221" y="6302"/>
                  </a:lnTo>
                  <a:lnTo>
                    <a:pt x="392" y="6741"/>
                  </a:lnTo>
                  <a:lnTo>
                    <a:pt x="587" y="7156"/>
                  </a:lnTo>
                  <a:lnTo>
                    <a:pt x="831" y="7547"/>
                  </a:lnTo>
                  <a:lnTo>
                    <a:pt x="1100" y="7938"/>
                  </a:lnTo>
                  <a:lnTo>
                    <a:pt x="1418" y="8280"/>
                  </a:lnTo>
                  <a:lnTo>
                    <a:pt x="1759" y="8597"/>
                  </a:lnTo>
                  <a:lnTo>
                    <a:pt x="2150" y="8866"/>
                  </a:lnTo>
                  <a:lnTo>
                    <a:pt x="2541" y="9110"/>
                  </a:lnTo>
                  <a:lnTo>
                    <a:pt x="2956" y="9306"/>
                  </a:lnTo>
                  <a:lnTo>
                    <a:pt x="3396" y="9477"/>
                  </a:lnTo>
                  <a:lnTo>
                    <a:pt x="3860" y="9599"/>
                  </a:lnTo>
                  <a:lnTo>
                    <a:pt x="4348" y="9672"/>
                  </a:lnTo>
                  <a:lnTo>
                    <a:pt x="4837" y="9696"/>
                  </a:lnTo>
                  <a:lnTo>
                    <a:pt x="5350" y="9672"/>
                  </a:lnTo>
                  <a:lnTo>
                    <a:pt x="5814" y="9599"/>
                  </a:lnTo>
                  <a:lnTo>
                    <a:pt x="6278" y="9477"/>
                  </a:lnTo>
                  <a:lnTo>
                    <a:pt x="6717" y="9306"/>
                  </a:lnTo>
                  <a:lnTo>
                    <a:pt x="7157" y="9110"/>
                  </a:lnTo>
                  <a:lnTo>
                    <a:pt x="7548" y="8866"/>
                  </a:lnTo>
                  <a:lnTo>
                    <a:pt x="7914" y="8597"/>
                  </a:lnTo>
                  <a:lnTo>
                    <a:pt x="8256" y="8280"/>
                  </a:lnTo>
                  <a:lnTo>
                    <a:pt x="8573" y="7938"/>
                  </a:lnTo>
                  <a:lnTo>
                    <a:pt x="8867" y="7547"/>
                  </a:lnTo>
                  <a:lnTo>
                    <a:pt x="9111" y="7156"/>
                  </a:lnTo>
                  <a:lnTo>
                    <a:pt x="9306" y="6741"/>
                  </a:lnTo>
                  <a:lnTo>
                    <a:pt x="9477" y="6302"/>
                  </a:lnTo>
                  <a:lnTo>
                    <a:pt x="9599" y="5838"/>
                  </a:lnTo>
                  <a:lnTo>
                    <a:pt x="9673" y="5349"/>
                  </a:lnTo>
                  <a:lnTo>
                    <a:pt x="9697" y="4861"/>
                  </a:lnTo>
                  <a:lnTo>
                    <a:pt x="9673" y="4348"/>
                  </a:lnTo>
                  <a:lnTo>
                    <a:pt x="9599" y="3884"/>
                  </a:lnTo>
                  <a:lnTo>
                    <a:pt x="9477" y="3420"/>
                  </a:lnTo>
                  <a:lnTo>
                    <a:pt x="9306" y="2980"/>
                  </a:lnTo>
                  <a:lnTo>
                    <a:pt x="9111" y="2540"/>
                  </a:lnTo>
                  <a:lnTo>
                    <a:pt x="8867" y="2150"/>
                  </a:lnTo>
                  <a:lnTo>
                    <a:pt x="8573" y="1783"/>
                  </a:lnTo>
                  <a:lnTo>
                    <a:pt x="8256" y="1441"/>
                  </a:lnTo>
                  <a:lnTo>
                    <a:pt x="7914" y="1124"/>
                  </a:lnTo>
                  <a:lnTo>
                    <a:pt x="7548" y="831"/>
                  </a:lnTo>
                  <a:lnTo>
                    <a:pt x="7157" y="587"/>
                  </a:lnTo>
                  <a:lnTo>
                    <a:pt x="6717" y="391"/>
                  </a:lnTo>
                  <a:lnTo>
                    <a:pt x="6278" y="220"/>
                  </a:lnTo>
                  <a:lnTo>
                    <a:pt x="5814" y="98"/>
                  </a:lnTo>
                  <a:lnTo>
                    <a:pt x="5350" y="25"/>
                  </a:lnTo>
                  <a:lnTo>
                    <a:pt x="48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24" name="Shape 724"/>
            <p:cNvSpPr/>
            <p:nvPr/>
          </p:nvSpPr>
          <p:spPr>
            <a:xfrm>
              <a:off x="4215400" y="3253150"/>
              <a:ext cx="154500" cy="153875"/>
            </a:xfrm>
            <a:custGeom>
              <a:avLst/>
              <a:gdLst/>
              <a:ahLst/>
              <a:cxnLst/>
              <a:rect l="0" t="0" r="0" b="0"/>
              <a:pathLst>
                <a:path w="6180" h="6155" extrusionOk="0">
                  <a:moveTo>
                    <a:pt x="1075" y="0"/>
                  </a:moveTo>
                  <a:lnTo>
                    <a:pt x="831" y="269"/>
                  </a:lnTo>
                  <a:lnTo>
                    <a:pt x="562" y="537"/>
                  </a:lnTo>
                  <a:lnTo>
                    <a:pt x="293" y="782"/>
                  </a:lnTo>
                  <a:lnTo>
                    <a:pt x="0" y="1026"/>
                  </a:lnTo>
                  <a:lnTo>
                    <a:pt x="4983" y="6008"/>
                  </a:lnTo>
                  <a:lnTo>
                    <a:pt x="5056" y="6057"/>
                  </a:lnTo>
                  <a:lnTo>
                    <a:pt x="5129" y="6106"/>
                  </a:lnTo>
                  <a:lnTo>
                    <a:pt x="5227" y="6130"/>
                  </a:lnTo>
                  <a:lnTo>
                    <a:pt x="5325" y="6155"/>
                  </a:lnTo>
                  <a:lnTo>
                    <a:pt x="5422" y="6130"/>
                  </a:lnTo>
                  <a:lnTo>
                    <a:pt x="5496" y="6106"/>
                  </a:lnTo>
                  <a:lnTo>
                    <a:pt x="5593" y="6057"/>
                  </a:lnTo>
                  <a:lnTo>
                    <a:pt x="5667" y="6008"/>
                  </a:lnTo>
                  <a:lnTo>
                    <a:pt x="6033" y="5642"/>
                  </a:lnTo>
                  <a:lnTo>
                    <a:pt x="6106" y="5569"/>
                  </a:lnTo>
                  <a:lnTo>
                    <a:pt x="6155" y="5471"/>
                  </a:lnTo>
                  <a:lnTo>
                    <a:pt x="6179" y="5373"/>
                  </a:lnTo>
                  <a:lnTo>
                    <a:pt x="6179" y="5300"/>
                  </a:lnTo>
                  <a:lnTo>
                    <a:pt x="6179" y="5202"/>
                  </a:lnTo>
                  <a:lnTo>
                    <a:pt x="6155" y="5105"/>
                  </a:lnTo>
                  <a:lnTo>
                    <a:pt x="6106" y="5031"/>
                  </a:lnTo>
                  <a:lnTo>
                    <a:pt x="6033" y="493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725" name="Shape 725"/>
          <p:cNvSpPr/>
          <p:nvPr/>
        </p:nvSpPr>
        <p:spPr>
          <a:xfrm>
            <a:off x="939583" y="3186725"/>
            <a:ext cx="318978" cy="250817"/>
          </a:xfrm>
          <a:custGeom>
            <a:avLst/>
            <a:gdLst/>
            <a:ahLst/>
            <a:cxnLst/>
            <a:rect l="0" t="0" r="0" b="0"/>
            <a:pathLst>
              <a:path w="18513" h="14557" extrusionOk="0">
                <a:moveTo>
                  <a:pt x="9159" y="2125"/>
                </a:moveTo>
                <a:lnTo>
                  <a:pt x="9403" y="2150"/>
                </a:lnTo>
                <a:lnTo>
                  <a:pt x="9672" y="2198"/>
                </a:lnTo>
                <a:lnTo>
                  <a:pt x="9916" y="2272"/>
                </a:lnTo>
                <a:lnTo>
                  <a:pt x="10160" y="2345"/>
                </a:lnTo>
                <a:lnTo>
                  <a:pt x="10404" y="2443"/>
                </a:lnTo>
                <a:lnTo>
                  <a:pt x="10624" y="2565"/>
                </a:lnTo>
                <a:lnTo>
                  <a:pt x="10820" y="2687"/>
                </a:lnTo>
                <a:lnTo>
                  <a:pt x="10893" y="2760"/>
                </a:lnTo>
                <a:lnTo>
                  <a:pt x="10942" y="2858"/>
                </a:lnTo>
                <a:lnTo>
                  <a:pt x="10942" y="2956"/>
                </a:lnTo>
                <a:lnTo>
                  <a:pt x="10917" y="3078"/>
                </a:lnTo>
                <a:lnTo>
                  <a:pt x="10844" y="3151"/>
                </a:lnTo>
                <a:lnTo>
                  <a:pt x="10771" y="3200"/>
                </a:lnTo>
                <a:lnTo>
                  <a:pt x="10698" y="3224"/>
                </a:lnTo>
                <a:lnTo>
                  <a:pt x="10600" y="3175"/>
                </a:lnTo>
                <a:lnTo>
                  <a:pt x="10404" y="3053"/>
                </a:lnTo>
                <a:lnTo>
                  <a:pt x="10209" y="2956"/>
                </a:lnTo>
                <a:lnTo>
                  <a:pt x="10014" y="2882"/>
                </a:lnTo>
                <a:lnTo>
                  <a:pt x="9794" y="2809"/>
                </a:lnTo>
                <a:lnTo>
                  <a:pt x="9574" y="2760"/>
                </a:lnTo>
                <a:lnTo>
                  <a:pt x="9354" y="2711"/>
                </a:lnTo>
                <a:lnTo>
                  <a:pt x="9110" y="2687"/>
                </a:lnTo>
                <a:lnTo>
                  <a:pt x="8646" y="2687"/>
                </a:lnTo>
                <a:lnTo>
                  <a:pt x="8426" y="2711"/>
                </a:lnTo>
                <a:lnTo>
                  <a:pt x="8206" y="2760"/>
                </a:lnTo>
                <a:lnTo>
                  <a:pt x="7987" y="2809"/>
                </a:lnTo>
                <a:lnTo>
                  <a:pt x="7767" y="2882"/>
                </a:lnTo>
                <a:lnTo>
                  <a:pt x="7547" y="2956"/>
                </a:lnTo>
                <a:lnTo>
                  <a:pt x="7352" y="3053"/>
                </a:lnTo>
                <a:lnTo>
                  <a:pt x="7181" y="3175"/>
                </a:lnTo>
                <a:lnTo>
                  <a:pt x="7107" y="3200"/>
                </a:lnTo>
                <a:lnTo>
                  <a:pt x="7059" y="3224"/>
                </a:lnTo>
                <a:lnTo>
                  <a:pt x="7010" y="3200"/>
                </a:lnTo>
                <a:lnTo>
                  <a:pt x="6936" y="3175"/>
                </a:lnTo>
                <a:lnTo>
                  <a:pt x="6888" y="3127"/>
                </a:lnTo>
                <a:lnTo>
                  <a:pt x="6863" y="3078"/>
                </a:lnTo>
                <a:lnTo>
                  <a:pt x="6839" y="2956"/>
                </a:lnTo>
                <a:lnTo>
                  <a:pt x="6839" y="2858"/>
                </a:lnTo>
                <a:lnTo>
                  <a:pt x="6888" y="2760"/>
                </a:lnTo>
                <a:lnTo>
                  <a:pt x="6936" y="2687"/>
                </a:lnTo>
                <a:lnTo>
                  <a:pt x="7156" y="2565"/>
                </a:lnTo>
                <a:lnTo>
                  <a:pt x="7376" y="2443"/>
                </a:lnTo>
                <a:lnTo>
                  <a:pt x="7620" y="2345"/>
                </a:lnTo>
                <a:lnTo>
                  <a:pt x="7864" y="2272"/>
                </a:lnTo>
                <a:lnTo>
                  <a:pt x="8109" y="2198"/>
                </a:lnTo>
                <a:lnTo>
                  <a:pt x="8377" y="2150"/>
                </a:lnTo>
                <a:lnTo>
                  <a:pt x="8622" y="2125"/>
                </a:lnTo>
                <a:close/>
                <a:moveTo>
                  <a:pt x="3761" y="5373"/>
                </a:moveTo>
                <a:lnTo>
                  <a:pt x="3884" y="5398"/>
                </a:lnTo>
                <a:lnTo>
                  <a:pt x="4030" y="5447"/>
                </a:lnTo>
                <a:lnTo>
                  <a:pt x="4128" y="5496"/>
                </a:lnTo>
                <a:lnTo>
                  <a:pt x="4250" y="5569"/>
                </a:lnTo>
                <a:lnTo>
                  <a:pt x="4323" y="5691"/>
                </a:lnTo>
                <a:lnTo>
                  <a:pt x="4372" y="5789"/>
                </a:lnTo>
                <a:lnTo>
                  <a:pt x="4421" y="5911"/>
                </a:lnTo>
                <a:lnTo>
                  <a:pt x="4445" y="6057"/>
                </a:lnTo>
                <a:lnTo>
                  <a:pt x="4421" y="6204"/>
                </a:lnTo>
                <a:lnTo>
                  <a:pt x="4372" y="6326"/>
                </a:lnTo>
                <a:lnTo>
                  <a:pt x="4323" y="6448"/>
                </a:lnTo>
                <a:lnTo>
                  <a:pt x="4250" y="6546"/>
                </a:lnTo>
                <a:lnTo>
                  <a:pt x="4128" y="6619"/>
                </a:lnTo>
                <a:lnTo>
                  <a:pt x="4030" y="6692"/>
                </a:lnTo>
                <a:lnTo>
                  <a:pt x="3884" y="6717"/>
                </a:lnTo>
                <a:lnTo>
                  <a:pt x="3761" y="6741"/>
                </a:lnTo>
                <a:lnTo>
                  <a:pt x="3615" y="6717"/>
                </a:lnTo>
                <a:lnTo>
                  <a:pt x="3493" y="6692"/>
                </a:lnTo>
                <a:lnTo>
                  <a:pt x="3371" y="6619"/>
                </a:lnTo>
                <a:lnTo>
                  <a:pt x="3273" y="6546"/>
                </a:lnTo>
                <a:lnTo>
                  <a:pt x="3200" y="6448"/>
                </a:lnTo>
                <a:lnTo>
                  <a:pt x="3126" y="6326"/>
                </a:lnTo>
                <a:lnTo>
                  <a:pt x="3102" y="6204"/>
                </a:lnTo>
                <a:lnTo>
                  <a:pt x="3078" y="6057"/>
                </a:lnTo>
                <a:lnTo>
                  <a:pt x="3102" y="5911"/>
                </a:lnTo>
                <a:lnTo>
                  <a:pt x="3126" y="5789"/>
                </a:lnTo>
                <a:lnTo>
                  <a:pt x="3200" y="5691"/>
                </a:lnTo>
                <a:lnTo>
                  <a:pt x="3273" y="5569"/>
                </a:lnTo>
                <a:lnTo>
                  <a:pt x="3371" y="5496"/>
                </a:lnTo>
                <a:lnTo>
                  <a:pt x="3493" y="5447"/>
                </a:lnTo>
                <a:lnTo>
                  <a:pt x="3615" y="5398"/>
                </a:lnTo>
                <a:lnTo>
                  <a:pt x="3761" y="5373"/>
                </a:lnTo>
                <a:close/>
                <a:moveTo>
                  <a:pt x="17609" y="6741"/>
                </a:moveTo>
                <a:lnTo>
                  <a:pt x="17609" y="6790"/>
                </a:lnTo>
                <a:lnTo>
                  <a:pt x="17585" y="6888"/>
                </a:lnTo>
                <a:lnTo>
                  <a:pt x="17560" y="6937"/>
                </a:lnTo>
                <a:lnTo>
                  <a:pt x="17512" y="7010"/>
                </a:lnTo>
                <a:lnTo>
                  <a:pt x="17365" y="7132"/>
                </a:lnTo>
                <a:lnTo>
                  <a:pt x="17365" y="7132"/>
                </a:lnTo>
                <a:lnTo>
                  <a:pt x="17389" y="7010"/>
                </a:lnTo>
                <a:lnTo>
                  <a:pt x="17414" y="6863"/>
                </a:lnTo>
                <a:lnTo>
                  <a:pt x="17463" y="6790"/>
                </a:lnTo>
                <a:lnTo>
                  <a:pt x="17512" y="6766"/>
                </a:lnTo>
                <a:lnTo>
                  <a:pt x="17560" y="6741"/>
                </a:lnTo>
                <a:close/>
                <a:moveTo>
                  <a:pt x="4836" y="0"/>
                </a:moveTo>
                <a:lnTo>
                  <a:pt x="4738" y="196"/>
                </a:lnTo>
                <a:lnTo>
                  <a:pt x="4641" y="391"/>
                </a:lnTo>
                <a:lnTo>
                  <a:pt x="4543" y="684"/>
                </a:lnTo>
                <a:lnTo>
                  <a:pt x="4445" y="1002"/>
                </a:lnTo>
                <a:lnTo>
                  <a:pt x="4396" y="1393"/>
                </a:lnTo>
                <a:lnTo>
                  <a:pt x="4372" y="1783"/>
                </a:lnTo>
                <a:lnTo>
                  <a:pt x="4372" y="2003"/>
                </a:lnTo>
                <a:lnTo>
                  <a:pt x="4421" y="2223"/>
                </a:lnTo>
                <a:lnTo>
                  <a:pt x="4079" y="2443"/>
                </a:lnTo>
                <a:lnTo>
                  <a:pt x="3688" y="2736"/>
                </a:lnTo>
                <a:lnTo>
                  <a:pt x="3273" y="3151"/>
                </a:lnTo>
                <a:lnTo>
                  <a:pt x="2833" y="3615"/>
                </a:lnTo>
                <a:lnTo>
                  <a:pt x="2418" y="4128"/>
                </a:lnTo>
                <a:lnTo>
                  <a:pt x="2027" y="4665"/>
                </a:lnTo>
                <a:lnTo>
                  <a:pt x="1856" y="4958"/>
                </a:lnTo>
                <a:lnTo>
                  <a:pt x="1710" y="5251"/>
                </a:lnTo>
                <a:lnTo>
                  <a:pt x="1563" y="5544"/>
                </a:lnTo>
                <a:lnTo>
                  <a:pt x="1466" y="5813"/>
                </a:lnTo>
                <a:lnTo>
                  <a:pt x="562" y="5813"/>
                </a:lnTo>
                <a:lnTo>
                  <a:pt x="464" y="5838"/>
                </a:lnTo>
                <a:lnTo>
                  <a:pt x="342" y="5862"/>
                </a:lnTo>
                <a:lnTo>
                  <a:pt x="244" y="5911"/>
                </a:lnTo>
                <a:lnTo>
                  <a:pt x="171" y="5984"/>
                </a:lnTo>
                <a:lnTo>
                  <a:pt x="98" y="6057"/>
                </a:lnTo>
                <a:lnTo>
                  <a:pt x="49" y="6155"/>
                </a:lnTo>
                <a:lnTo>
                  <a:pt x="25" y="6277"/>
                </a:lnTo>
                <a:lnTo>
                  <a:pt x="0" y="6375"/>
                </a:lnTo>
                <a:lnTo>
                  <a:pt x="0" y="8622"/>
                </a:lnTo>
                <a:lnTo>
                  <a:pt x="25" y="8744"/>
                </a:lnTo>
                <a:lnTo>
                  <a:pt x="49" y="8842"/>
                </a:lnTo>
                <a:lnTo>
                  <a:pt x="98" y="8939"/>
                </a:lnTo>
                <a:lnTo>
                  <a:pt x="171" y="9013"/>
                </a:lnTo>
                <a:lnTo>
                  <a:pt x="244" y="9086"/>
                </a:lnTo>
                <a:lnTo>
                  <a:pt x="342" y="9135"/>
                </a:lnTo>
                <a:lnTo>
                  <a:pt x="464" y="9183"/>
                </a:lnTo>
                <a:lnTo>
                  <a:pt x="1514" y="9183"/>
                </a:lnTo>
                <a:lnTo>
                  <a:pt x="1588" y="9379"/>
                </a:lnTo>
                <a:lnTo>
                  <a:pt x="1685" y="9599"/>
                </a:lnTo>
                <a:lnTo>
                  <a:pt x="1930" y="10014"/>
                </a:lnTo>
                <a:lnTo>
                  <a:pt x="2223" y="10405"/>
                </a:lnTo>
                <a:lnTo>
                  <a:pt x="2589" y="10795"/>
                </a:lnTo>
                <a:lnTo>
                  <a:pt x="2980" y="11162"/>
                </a:lnTo>
                <a:lnTo>
                  <a:pt x="3419" y="11504"/>
                </a:lnTo>
                <a:lnTo>
                  <a:pt x="3908" y="11821"/>
                </a:lnTo>
                <a:lnTo>
                  <a:pt x="4421" y="12065"/>
                </a:lnTo>
                <a:lnTo>
                  <a:pt x="4421" y="14557"/>
                </a:lnTo>
                <a:lnTo>
                  <a:pt x="5105" y="14557"/>
                </a:lnTo>
                <a:lnTo>
                  <a:pt x="6326" y="12896"/>
                </a:lnTo>
                <a:lnTo>
                  <a:pt x="6936" y="13067"/>
                </a:lnTo>
                <a:lnTo>
                  <a:pt x="7571" y="13164"/>
                </a:lnTo>
                <a:lnTo>
                  <a:pt x="8231" y="13238"/>
                </a:lnTo>
                <a:lnTo>
                  <a:pt x="8890" y="13262"/>
                </a:lnTo>
                <a:lnTo>
                  <a:pt x="9550" y="13238"/>
                </a:lnTo>
                <a:lnTo>
                  <a:pt x="10209" y="13164"/>
                </a:lnTo>
                <a:lnTo>
                  <a:pt x="10844" y="13067"/>
                </a:lnTo>
                <a:lnTo>
                  <a:pt x="11455" y="12896"/>
                </a:lnTo>
                <a:lnTo>
                  <a:pt x="12627" y="14557"/>
                </a:lnTo>
                <a:lnTo>
                  <a:pt x="13384" y="14557"/>
                </a:lnTo>
                <a:lnTo>
                  <a:pt x="13384" y="12065"/>
                </a:lnTo>
                <a:lnTo>
                  <a:pt x="13726" y="11919"/>
                </a:lnTo>
                <a:lnTo>
                  <a:pt x="14044" y="11748"/>
                </a:lnTo>
                <a:lnTo>
                  <a:pt x="14337" y="11577"/>
                </a:lnTo>
                <a:lnTo>
                  <a:pt x="14630" y="11382"/>
                </a:lnTo>
                <a:lnTo>
                  <a:pt x="14898" y="11162"/>
                </a:lnTo>
                <a:lnTo>
                  <a:pt x="15143" y="10942"/>
                </a:lnTo>
                <a:lnTo>
                  <a:pt x="15387" y="10698"/>
                </a:lnTo>
                <a:lnTo>
                  <a:pt x="15607" y="10429"/>
                </a:lnTo>
                <a:lnTo>
                  <a:pt x="15778" y="10160"/>
                </a:lnTo>
                <a:lnTo>
                  <a:pt x="15949" y="9892"/>
                </a:lnTo>
                <a:lnTo>
                  <a:pt x="16119" y="9599"/>
                </a:lnTo>
                <a:lnTo>
                  <a:pt x="16242" y="9281"/>
                </a:lnTo>
                <a:lnTo>
                  <a:pt x="16364" y="8964"/>
                </a:lnTo>
                <a:lnTo>
                  <a:pt x="16437" y="8622"/>
                </a:lnTo>
                <a:lnTo>
                  <a:pt x="16510" y="8280"/>
                </a:lnTo>
                <a:lnTo>
                  <a:pt x="16559" y="7938"/>
                </a:lnTo>
                <a:lnTo>
                  <a:pt x="16974" y="7938"/>
                </a:lnTo>
                <a:lnTo>
                  <a:pt x="17096" y="7913"/>
                </a:lnTo>
                <a:lnTo>
                  <a:pt x="17316" y="8109"/>
                </a:lnTo>
                <a:lnTo>
                  <a:pt x="17536" y="8231"/>
                </a:lnTo>
                <a:lnTo>
                  <a:pt x="17780" y="8329"/>
                </a:lnTo>
                <a:lnTo>
                  <a:pt x="18024" y="8353"/>
                </a:lnTo>
                <a:lnTo>
                  <a:pt x="18171" y="8353"/>
                </a:lnTo>
                <a:lnTo>
                  <a:pt x="18318" y="8304"/>
                </a:lnTo>
                <a:lnTo>
                  <a:pt x="18415" y="8255"/>
                </a:lnTo>
                <a:lnTo>
                  <a:pt x="18464" y="8158"/>
                </a:lnTo>
                <a:lnTo>
                  <a:pt x="18513" y="8060"/>
                </a:lnTo>
                <a:lnTo>
                  <a:pt x="18488" y="7962"/>
                </a:lnTo>
                <a:lnTo>
                  <a:pt x="18440" y="7865"/>
                </a:lnTo>
                <a:lnTo>
                  <a:pt x="18342" y="7791"/>
                </a:lnTo>
                <a:lnTo>
                  <a:pt x="18244" y="7767"/>
                </a:lnTo>
                <a:lnTo>
                  <a:pt x="18147" y="7767"/>
                </a:lnTo>
                <a:lnTo>
                  <a:pt x="18024" y="7791"/>
                </a:lnTo>
                <a:lnTo>
                  <a:pt x="17902" y="7767"/>
                </a:lnTo>
                <a:lnTo>
                  <a:pt x="17756" y="7718"/>
                </a:lnTo>
                <a:lnTo>
                  <a:pt x="17634" y="7645"/>
                </a:lnTo>
                <a:lnTo>
                  <a:pt x="17780" y="7523"/>
                </a:lnTo>
                <a:lnTo>
                  <a:pt x="17927" y="7376"/>
                </a:lnTo>
                <a:lnTo>
                  <a:pt x="18049" y="7230"/>
                </a:lnTo>
                <a:lnTo>
                  <a:pt x="18122" y="7059"/>
                </a:lnTo>
                <a:lnTo>
                  <a:pt x="18171" y="6888"/>
                </a:lnTo>
                <a:lnTo>
                  <a:pt x="18171" y="6717"/>
                </a:lnTo>
                <a:lnTo>
                  <a:pt x="18147" y="6546"/>
                </a:lnTo>
                <a:lnTo>
                  <a:pt x="18073" y="6424"/>
                </a:lnTo>
                <a:lnTo>
                  <a:pt x="18000" y="6326"/>
                </a:lnTo>
                <a:lnTo>
                  <a:pt x="17902" y="6253"/>
                </a:lnTo>
                <a:lnTo>
                  <a:pt x="17805" y="6204"/>
                </a:lnTo>
                <a:lnTo>
                  <a:pt x="17683" y="6179"/>
                </a:lnTo>
                <a:lnTo>
                  <a:pt x="17560" y="6179"/>
                </a:lnTo>
                <a:lnTo>
                  <a:pt x="17438" y="6204"/>
                </a:lnTo>
                <a:lnTo>
                  <a:pt x="17341" y="6228"/>
                </a:lnTo>
                <a:lnTo>
                  <a:pt x="17243" y="6277"/>
                </a:lnTo>
                <a:lnTo>
                  <a:pt x="17145" y="6326"/>
                </a:lnTo>
                <a:lnTo>
                  <a:pt x="17048" y="6424"/>
                </a:lnTo>
                <a:lnTo>
                  <a:pt x="16974" y="6497"/>
                </a:lnTo>
                <a:lnTo>
                  <a:pt x="16925" y="6619"/>
                </a:lnTo>
                <a:lnTo>
                  <a:pt x="16852" y="6790"/>
                </a:lnTo>
                <a:lnTo>
                  <a:pt x="16803" y="6985"/>
                </a:lnTo>
                <a:lnTo>
                  <a:pt x="16803" y="7181"/>
                </a:lnTo>
                <a:lnTo>
                  <a:pt x="16828" y="7376"/>
                </a:lnTo>
                <a:lnTo>
                  <a:pt x="16706" y="7376"/>
                </a:lnTo>
                <a:lnTo>
                  <a:pt x="16584" y="7352"/>
                </a:lnTo>
                <a:lnTo>
                  <a:pt x="16559" y="7034"/>
                </a:lnTo>
                <a:lnTo>
                  <a:pt x="16535" y="6717"/>
                </a:lnTo>
                <a:lnTo>
                  <a:pt x="16486" y="6399"/>
                </a:lnTo>
                <a:lnTo>
                  <a:pt x="16413" y="6082"/>
                </a:lnTo>
                <a:lnTo>
                  <a:pt x="16315" y="5764"/>
                </a:lnTo>
                <a:lnTo>
                  <a:pt x="16217" y="5471"/>
                </a:lnTo>
                <a:lnTo>
                  <a:pt x="16095" y="5178"/>
                </a:lnTo>
                <a:lnTo>
                  <a:pt x="15949" y="4885"/>
                </a:lnTo>
                <a:lnTo>
                  <a:pt x="15802" y="4616"/>
                </a:lnTo>
                <a:lnTo>
                  <a:pt x="15631" y="4323"/>
                </a:lnTo>
                <a:lnTo>
                  <a:pt x="15436" y="4079"/>
                </a:lnTo>
                <a:lnTo>
                  <a:pt x="15240" y="3810"/>
                </a:lnTo>
                <a:lnTo>
                  <a:pt x="15020" y="3566"/>
                </a:lnTo>
                <a:lnTo>
                  <a:pt x="14801" y="3322"/>
                </a:lnTo>
                <a:lnTo>
                  <a:pt x="14556" y="3102"/>
                </a:lnTo>
                <a:lnTo>
                  <a:pt x="14312" y="2882"/>
                </a:lnTo>
                <a:lnTo>
                  <a:pt x="14044" y="2663"/>
                </a:lnTo>
                <a:lnTo>
                  <a:pt x="13750" y="2467"/>
                </a:lnTo>
                <a:lnTo>
                  <a:pt x="13457" y="2272"/>
                </a:lnTo>
                <a:lnTo>
                  <a:pt x="13164" y="2101"/>
                </a:lnTo>
                <a:lnTo>
                  <a:pt x="12847" y="1930"/>
                </a:lnTo>
                <a:lnTo>
                  <a:pt x="12529" y="1783"/>
                </a:lnTo>
                <a:lnTo>
                  <a:pt x="12212" y="1637"/>
                </a:lnTo>
                <a:lnTo>
                  <a:pt x="11870" y="1515"/>
                </a:lnTo>
                <a:lnTo>
                  <a:pt x="11528" y="1393"/>
                </a:lnTo>
                <a:lnTo>
                  <a:pt x="11162" y="1295"/>
                </a:lnTo>
                <a:lnTo>
                  <a:pt x="10795" y="1222"/>
                </a:lnTo>
                <a:lnTo>
                  <a:pt x="10429" y="1148"/>
                </a:lnTo>
                <a:lnTo>
                  <a:pt x="10063" y="1099"/>
                </a:lnTo>
                <a:lnTo>
                  <a:pt x="9672" y="1051"/>
                </a:lnTo>
                <a:lnTo>
                  <a:pt x="9281" y="1026"/>
                </a:lnTo>
                <a:lnTo>
                  <a:pt x="8353" y="1026"/>
                </a:lnTo>
                <a:lnTo>
                  <a:pt x="7816" y="1075"/>
                </a:lnTo>
                <a:lnTo>
                  <a:pt x="7278" y="1148"/>
                </a:lnTo>
                <a:lnTo>
                  <a:pt x="6765" y="1270"/>
                </a:lnTo>
                <a:lnTo>
                  <a:pt x="6619" y="1051"/>
                </a:lnTo>
                <a:lnTo>
                  <a:pt x="6472" y="880"/>
                </a:lnTo>
                <a:lnTo>
                  <a:pt x="6301" y="709"/>
                </a:lnTo>
                <a:lnTo>
                  <a:pt x="6155" y="562"/>
                </a:lnTo>
                <a:lnTo>
                  <a:pt x="5984" y="440"/>
                </a:lnTo>
                <a:lnTo>
                  <a:pt x="5837" y="342"/>
                </a:lnTo>
                <a:lnTo>
                  <a:pt x="5520" y="196"/>
                </a:lnTo>
                <a:lnTo>
                  <a:pt x="5251" y="98"/>
                </a:lnTo>
                <a:lnTo>
                  <a:pt x="5031" y="49"/>
                </a:lnTo>
                <a:lnTo>
                  <a:pt x="483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26" name="Shape 726"/>
          <p:cNvSpPr/>
          <p:nvPr/>
        </p:nvSpPr>
        <p:spPr>
          <a:xfrm>
            <a:off x="4703007" y="2687624"/>
            <a:ext cx="222198" cy="319840"/>
          </a:xfrm>
          <a:custGeom>
            <a:avLst/>
            <a:gdLst/>
            <a:ahLst/>
            <a:cxnLst/>
            <a:rect l="0" t="0" r="0" b="0"/>
            <a:pathLst>
              <a:path w="12896" h="18563" extrusionOk="0">
                <a:moveTo>
                  <a:pt x="6448" y="1564"/>
                </a:moveTo>
                <a:lnTo>
                  <a:pt x="6814" y="1588"/>
                </a:lnTo>
                <a:lnTo>
                  <a:pt x="7181" y="1637"/>
                </a:lnTo>
                <a:lnTo>
                  <a:pt x="7523" y="1735"/>
                </a:lnTo>
                <a:lnTo>
                  <a:pt x="7865" y="1857"/>
                </a:lnTo>
                <a:lnTo>
                  <a:pt x="8182" y="2003"/>
                </a:lnTo>
                <a:lnTo>
                  <a:pt x="8475" y="2199"/>
                </a:lnTo>
                <a:lnTo>
                  <a:pt x="8768" y="2394"/>
                </a:lnTo>
                <a:lnTo>
                  <a:pt x="9013" y="2638"/>
                </a:lnTo>
                <a:lnTo>
                  <a:pt x="9257" y="2883"/>
                </a:lnTo>
                <a:lnTo>
                  <a:pt x="9477" y="3176"/>
                </a:lnTo>
                <a:lnTo>
                  <a:pt x="9647" y="3469"/>
                </a:lnTo>
                <a:lnTo>
                  <a:pt x="9794" y="3786"/>
                </a:lnTo>
                <a:lnTo>
                  <a:pt x="9916" y="4128"/>
                </a:lnTo>
                <a:lnTo>
                  <a:pt x="10014" y="4470"/>
                </a:lnTo>
                <a:lnTo>
                  <a:pt x="10063" y="4836"/>
                </a:lnTo>
                <a:lnTo>
                  <a:pt x="10087" y="5203"/>
                </a:lnTo>
                <a:lnTo>
                  <a:pt x="10087" y="7547"/>
                </a:lnTo>
                <a:lnTo>
                  <a:pt x="2809" y="7547"/>
                </a:lnTo>
                <a:lnTo>
                  <a:pt x="2809" y="5203"/>
                </a:lnTo>
                <a:lnTo>
                  <a:pt x="2833" y="4836"/>
                </a:lnTo>
                <a:lnTo>
                  <a:pt x="2882" y="4470"/>
                </a:lnTo>
                <a:lnTo>
                  <a:pt x="2980" y="4128"/>
                </a:lnTo>
                <a:lnTo>
                  <a:pt x="3102" y="3786"/>
                </a:lnTo>
                <a:lnTo>
                  <a:pt x="3249" y="3469"/>
                </a:lnTo>
                <a:lnTo>
                  <a:pt x="3420" y="3176"/>
                </a:lnTo>
                <a:lnTo>
                  <a:pt x="3639" y="2883"/>
                </a:lnTo>
                <a:lnTo>
                  <a:pt x="3884" y="2638"/>
                </a:lnTo>
                <a:lnTo>
                  <a:pt x="4128" y="2394"/>
                </a:lnTo>
                <a:lnTo>
                  <a:pt x="4421" y="2199"/>
                </a:lnTo>
                <a:lnTo>
                  <a:pt x="4714" y="2003"/>
                </a:lnTo>
                <a:lnTo>
                  <a:pt x="5032" y="1857"/>
                </a:lnTo>
                <a:lnTo>
                  <a:pt x="5373" y="1735"/>
                </a:lnTo>
                <a:lnTo>
                  <a:pt x="5715" y="1637"/>
                </a:lnTo>
                <a:lnTo>
                  <a:pt x="6082" y="1588"/>
                </a:lnTo>
                <a:lnTo>
                  <a:pt x="6448" y="1564"/>
                </a:lnTo>
                <a:close/>
                <a:moveTo>
                  <a:pt x="6448" y="10991"/>
                </a:moveTo>
                <a:lnTo>
                  <a:pt x="6692" y="11015"/>
                </a:lnTo>
                <a:lnTo>
                  <a:pt x="6937" y="11089"/>
                </a:lnTo>
                <a:lnTo>
                  <a:pt x="7132" y="11211"/>
                </a:lnTo>
                <a:lnTo>
                  <a:pt x="7327" y="11357"/>
                </a:lnTo>
                <a:lnTo>
                  <a:pt x="7474" y="11528"/>
                </a:lnTo>
                <a:lnTo>
                  <a:pt x="7572" y="11748"/>
                </a:lnTo>
                <a:lnTo>
                  <a:pt x="7645" y="11968"/>
                </a:lnTo>
                <a:lnTo>
                  <a:pt x="7669" y="12212"/>
                </a:lnTo>
                <a:lnTo>
                  <a:pt x="7669" y="12383"/>
                </a:lnTo>
                <a:lnTo>
                  <a:pt x="7645" y="12530"/>
                </a:lnTo>
                <a:lnTo>
                  <a:pt x="7596" y="12701"/>
                </a:lnTo>
                <a:lnTo>
                  <a:pt x="7523" y="12823"/>
                </a:lnTo>
                <a:lnTo>
                  <a:pt x="7425" y="12969"/>
                </a:lnTo>
                <a:lnTo>
                  <a:pt x="7327" y="13067"/>
                </a:lnTo>
                <a:lnTo>
                  <a:pt x="7205" y="13189"/>
                </a:lnTo>
                <a:lnTo>
                  <a:pt x="7083" y="13262"/>
                </a:lnTo>
                <a:lnTo>
                  <a:pt x="7230" y="15094"/>
                </a:lnTo>
                <a:lnTo>
                  <a:pt x="5667" y="15094"/>
                </a:lnTo>
                <a:lnTo>
                  <a:pt x="5813" y="13262"/>
                </a:lnTo>
                <a:lnTo>
                  <a:pt x="5691" y="13189"/>
                </a:lnTo>
                <a:lnTo>
                  <a:pt x="5569" y="13067"/>
                </a:lnTo>
                <a:lnTo>
                  <a:pt x="5471" y="12969"/>
                </a:lnTo>
                <a:lnTo>
                  <a:pt x="5373" y="12823"/>
                </a:lnTo>
                <a:lnTo>
                  <a:pt x="5300" y="12701"/>
                </a:lnTo>
                <a:lnTo>
                  <a:pt x="5251" y="12530"/>
                </a:lnTo>
                <a:lnTo>
                  <a:pt x="5227" y="12383"/>
                </a:lnTo>
                <a:lnTo>
                  <a:pt x="5227" y="12212"/>
                </a:lnTo>
                <a:lnTo>
                  <a:pt x="5251" y="11968"/>
                </a:lnTo>
                <a:lnTo>
                  <a:pt x="5325" y="11748"/>
                </a:lnTo>
                <a:lnTo>
                  <a:pt x="5422" y="11528"/>
                </a:lnTo>
                <a:lnTo>
                  <a:pt x="5569" y="11357"/>
                </a:lnTo>
                <a:lnTo>
                  <a:pt x="5764" y="11211"/>
                </a:lnTo>
                <a:lnTo>
                  <a:pt x="5960" y="11089"/>
                </a:lnTo>
                <a:lnTo>
                  <a:pt x="6204" y="11015"/>
                </a:lnTo>
                <a:lnTo>
                  <a:pt x="6448" y="10991"/>
                </a:lnTo>
                <a:close/>
                <a:moveTo>
                  <a:pt x="6448" y="1"/>
                </a:moveTo>
                <a:lnTo>
                  <a:pt x="5911" y="25"/>
                </a:lnTo>
                <a:lnTo>
                  <a:pt x="5398" y="123"/>
                </a:lnTo>
                <a:lnTo>
                  <a:pt x="4909" y="245"/>
                </a:lnTo>
                <a:lnTo>
                  <a:pt x="4421" y="416"/>
                </a:lnTo>
                <a:lnTo>
                  <a:pt x="3981" y="636"/>
                </a:lnTo>
                <a:lnTo>
                  <a:pt x="3542" y="904"/>
                </a:lnTo>
                <a:lnTo>
                  <a:pt x="3151" y="1197"/>
                </a:lnTo>
                <a:lnTo>
                  <a:pt x="2760" y="1539"/>
                </a:lnTo>
                <a:lnTo>
                  <a:pt x="2443" y="1906"/>
                </a:lnTo>
                <a:lnTo>
                  <a:pt x="2125" y="2296"/>
                </a:lnTo>
                <a:lnTo>
                  <a:pt x="1881" y="2736"/>
                </a:lnTo>
                <a:lnTo>
                  <a:pt x="1661" y="3176"/>
                </a:lnTo>
                <a:lnTo>
                  <a:pt x="1466" y="3664"/>
                </a:lnTo>
                <a:lnTo>
                  <a:pt x="1344" y="4153"/>
                </a:lnTo>
                <a:lnTo>
                  <a:pt x="1270" y="4690"/>
                </a:lnTo>
                <a:lnTo>
                  <a:pt x="1246" y="5203"/>
                </a:lnTo>
                <a:lnTo>
                  <a:pt x="1246" y="7547"/>
                </a:lnTo>
                <a:lnTo>
                  <a:pt x="391" y="7547"/>
                </a:lnTo>
                <a:lnTo>
                  <a:pt x="293" y="7572"/>
                </a:lnTo>
                <a:lnTo>
                  <a:pt x="220" y="7621"/>
                </a:lnTo>
                <a:lnTo>
                  <a:pt x="147" y="7669"/>
                </a:lnTo>
                <a:lnTo>
                  <a:pt x="74" y="7743"/>
                </a:lnTo>
                <a:lnTo>
                  <a:pt x="49" y="7840"/>
                </a:lnTo>
                <a:lnTo>
                  <a:pt x="0" y="7914"/>
                </a:lnTo>
                <a:lnTo>
                  <a:pt x="0" y="8036"/>
                </a:lnTo>
                <a:lnTo>
                  <a:pt x="0" y="18074"/>
                </a:lnTo>
                <a:lnTo>
                  <a:pt x="0" y="18171"/>
                </a:lnTo>
                <a:lnTo>
                  <a:pt x="49" y="18269"/>
                </a:lnTo>
                <a:lnTo>
                  <a:pt x="74" y="18342"/>
                </a:lnTo>
                <a:lnTo>
                  <a:pt x="147" y="18416"/>
                </a:lnTo>
                <a:lnTo>
                  <a:pt x="220" y="18464"/>
                </a:lnTo>
                <a:lnTo>
                  <a:pt x="293" y="18513"/>
                </a:lnTo>
                <a:lnTo>
                  <a:pt x="391" y="18538"/>
                </a:lnTo>
                <a:lnTo>
                  <a:pt x="489" y="18562"/>
                </a:lnTo>
                <a:lnTo>
                  <a:pt x="12407" y="18562"/>
                </a:lnTo>
                <a:lnTo>
                  <a:pt x="12505" y="18538"/>
                </a:lnTo>
                <a:lnTo>
                  <a:pt x="12603" y="18513"/>
                </a:lnTo>
                <a:lnTo>
                  <a:pt x="12676" y="18464"/>
                </a:lnTo>
                <a:lnTo>
                  <a:pt x="12749" y="18416"/>
                </a:lnTo>
                <a:lnTo>
                  <a:pt x="12822" y="18342"/>
                </a:lnTo>
                <a:lnTo>
                  <a:pt x="12847" y="18269"/>
                </a:lnTo>
                <a:lnTo>
                  <a:pt x="12896" y="18171"/>
                </a:lnTo>
                <a:lnTo>
                  <a:pt x="12896" y="18074"/>
                </a:lnTo>
                <a:lnTo>
                  <a:pt x="12896" y="8036"/>
                </a:lnTo>
                <a:lnTo>
                  <a:pt x="12896" y="7914"/>
                </a:lnTo>
                <a:lnTo>
                  <a:pt x="12847" y="7840"/>
                </a:lnTo>
                <a:lnTo>
                  <a:pt x="12822" y="7743"/>
                </a:lnTo>
                <a:lnTo>
                  <a:pt x="12749" y="7669"/>
                </a:lnTo>
                <a:lnTo>
                  <a:pt x="12676" y="7621"/>
                </a:lnTo>
                <a:lnTo>
                  <a:pt x="12603" y="7572"/>
                </a:lnTo>
                <a:lnTo>
                  <a:pt x="12505" y="7547"/>
                </a:lnTo>
                <a:lnTo>
                  <a:pt x="11650" y="7547"/>
                </a:lnTo>
                <a:lnTo>
                  <a:pt x="11650" y="5203"/>
                </a:lnTo>
                <a:lnTo>
                  <a:pt x="11626" y="4690"/>
                </a:lnTo>
                <a:lnTo>
                  <a:pt x="11552" y="4153"/>
                </a:lnTo>
                <a:lnTo>
                  <a:pt x="11430" y="3664"/>
                </a:lnTo>
                <a:lnTo>
                  <a:pt x="11235" y="3176"/>
                </a:lnTo>
                <a:lnTo>
                  <a:pt x="11015" y="2736"/>
                </a:lnTo>
                <a:lnTo>
                  <a:pt x="10771" y="2296"/>
                </a:lnTo>
                <a:lnTo>
                  <a:pt x="10453" y="1906"/>
                </a:lnTo>
                <a:lnTo>
                  <a:pt x="10136" y="1539"/>
                </a:lnTo>
                <a:lnTo>
                  <a:pt x="9745" y="1197"/>
                </a:lnTo>
                <a:lnTo>
                  <a:pt x="9354" y="904"/>
                </a:lnTo>
                <a:lnTo>
                  <a:pt x="8939" y="636"/>
                </a:lnTo>
                <a:lnTo>
                  <a:pt x="8475" y="416"/>
                </a:lnTo>
                <a:lnTo>
                  <a:pt x="7987" y="245"/>
                </a:lnTo>
                <a:lnTo>
                  <a:pt x="7498" y="123"/>
                </a:lnTo>
                <a:lnTo>
                  <a:pt x="6985" y="25"/>
                </a:lnTo>
                <a:lnTo>
                  <a:pt x="644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727" name="Shape 727"/>
          <p:cNvGrpSpPr/>
          <p:nvPr/>
        </p:nvGrpSpPr>
        <p:grpSpPr>
          <a:xfrm>
            <a:off x="5169534" y="2697654"/>
            <a:ext cx="217993" cy="309743"/>
            <a:chOff x="6701050" y="2978375"/>
            <a:chExt cx="316300" cy="449425"/>
          </a:xfrm>
        </p:grpSpPr>
        <p:sp>
          <p:nvSpPr>
            <p:cNvPr id="728" name="Shape 728"/>
            <p:cNvSpPr/>
            <p:nvPr/>
          </p:nvSpPr>
          <p:spPr>
            <a:xfrm>
              <a:off x="6701050" y="2978375"/>
              <a:ext cx="316300" cy="78175"/>
            </a:xfrm>
            <a:custGeom>
              <a:avLst/>
              <a:gdLst/>
              <a:ahLst/>
              <a:cxnLst/>
              <a:rect l="0" t="0" r="0" b="0"/>
              <a:pathLst>
                <a:path w="12652" h="3127" extrusionOk="0">
                  <a:moveTo>
                    <a:pt x="7840" y="782"/>
                  </a:moveTo>
                  <a:lnTo>
                    <a:pt x="7865" y="807"/>
                  </a:lnTo>
                  <a:lnTo>
                    <a:pt x="7889" y="831"/>
                  </a:lnTo>
                  <a:lnTo>
                    <a:pt x="7889" y="880"/>
                  </a:lnTo>
                  <a:lnTo>
                    <a:pt x="7889" y="1417"/>
                  </a:lnTo>
                  <a:lnTo>
                    <a:pt x="4763" y="1417"/>
                  </a:lnTo>
                  <a:lnTo>
                    <a:pt x="4763" y="880"/>
                  </a:lnTo>
                  <a:lnTo>
                    <a:pt x="4763" y="831"/>
                  </a:lnTo>
                  <a:lnTo>
                    <a:pt x="4787" y="807"/>
                  </a:lnTo>
                  <a:lnTo>
                    <a:pt x="4812" y="782"/>
                  </a:lnTo>
                  <a:close/>
                  <a:moveTo>
                    <a:pt x="4861" y="1"/>
                  </a:moveTo>
                  <a:lnTo>
                    <a:pt x="4690" y="25"/>
                  </a:lnTo>
                  <a:lnTo>
                    <a:pt x="4519" y="74"/>
                  </a:lnTo>
                  <a:lnTo>
                    <a:pt x="4372" y="147"/>
                  </a:lnTo>
                  <a:lnTo>
                    <a:pt x="4250" y="269"/>
                  </a:lnTo>
                  <a:lnTo>
                    <a:pt x="4128" y="392"/>
                  </a:lnTo>
                  <a:lnTo>
                    <a:pt x="4055" y="538"/>
                  </a:lnTo>
                  <a:lnTo>
                    <a:pt x="4006" y="709"/>
                  </a:lnTo>
                  <a:lnTo>
                    <a:pt x="3982" y="880"/>
                  </a:lnTo>
                  <a:lnTo>
                    <a:pt x="3982" y="1417"/>
                  </a:lnTo>
                  <a:lnTo>
                    <a:pt x="391" y="1417"/>
                  </a:lnTo>
                  <a:lnTo>
                    <a:pt x="294" y="1466"/>
                  </a:lnTo>
                  <a:lnTo>
                    <a:pt x="220" y="1491"/>
                  </a:lnTo>
                  <a:lnTo>
                    <a:pt x="147" y="1564"/>
                  </a:lnTo>
                  <a:lnTo>
                    <a:pt x="74" y="1637"/>
                  </a:lnTo>
                  <a:lnTo>
                    <a:pt x="49" y="1710"/>
                  </a:lnTo>
                  <a:lnTo>
                    <a:pt x="1" y="1808"/>
                  </a:lnTo>
                  <a:lnTo>
                    <a:pt x="1" y="1906"/>
                  </a:lnTo>
                  <a:lnTo>
                    <a:pt x="1" y="3127"/>
                  </a:lnTo>
                  <a:lnTo>
                    <a:pt x="12652" y="3127"/>
                  </a:lnTo>
                  <a:lnTo>
                    <a:pt x="12652" y="1906"/>
                  </a:lnTo>
                  <a:lnTo>
                    <a:pt x="12652" y="1808"/>
                  </a:lnTo>
                  <a:lnTo>
                    <a:pt x="12603" y="1710"/>
                  </a:lnTo>
                  <a:lnTo>
                    <a:pt x="12578" y="1637"/>
                  </a:lnTo>
                  <a:lnTo>
                    <a:pt x="12505" y="1564"/>
                  </a:lnTo>
                  <a:lnTo>
                    <a:pt x="12432" y="1491"/>
                  </a:lnTo>
                  <a:lnTo>
                    <a:pt x="12359" y="1466"/>
                  </a:lnTo>
                  <a:lnTo>
                    <a:pt x="12261" y="1417"/>
                  </a:lnTo>
                  <a:lnTo>
                    <a:pt x="8671" y="1417"/>
                  </a:lnTo>
                  <a:lnTo>
                    <a:pt x="8671" y="880"/>
                  </a:lnTo>
                  <a:lnTo>
                    <a:pt x="8646" y="709"/>
                  </a:lnTo>
                  <a:lnTo>
                    <a:pt x="8597" y="538"/>
                  </a:lnTo>
                  <a:lnTo>
                    <a:pt x="8524" y="392"/>
                  </a:lnTo>
                  <a:lnTo>
                    <a:pt x="8402" y="269"/>
                  </a:lnTo>
                  <a:lnTo>
                    <a:pt x="8280" y="147"/>
                  </a:lnTo>
                  <a:lnTo>
                    <a:pt x="8133" y="74"/>
                  </a:lnTo>
                  <a:lnTo>
                    <a:pt x="7962" y="25"/>
                  </a:lnTo>
                  <a:lnTo>
                    <a:pt x="77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29" name="Shape 729"/>
            <p:cNvSpPr/>
            <p:nvPr/>
          </p:nvSpPr>
          <p:spPr>
            <a:xfrm>
              <a:off x="6713875" y="3068750"/>
              <a:ext cx="290650" cy="359050"/>
            </a:xfrm>
            <a:custGeom>
              <a:avLst/>
              <a:gdLst/>
              <a:ahLst/>
              <a:cxnLst/>
              <a:rect l="0" t="0" r="0" b="0"/>
              <a:pathLst>
                <a:path w="11626" h="14362" extrusionOk="0">
                  <a:moveTo>
                    <a:pt x="2614" y="1686"/>
                  </a:moveTo>
                  <a:lnTo>
                    <a:pt x="2711" y="1710"/>
                  </a:lnTo>
                  <a:lnTo>
                    <a:pt x="2785" y="1759"/>
                  </a:lnTo>
                  <a:lnTo>
                    <a:pt x="2834" y="1857"/>
                  </a:lnTo>
                  <a:lnTo>
                    <a:pt x="2858" y="1930"/>
                  </a:lnTo>
                  <a:lnTo>
                    <a:pt x="2858" y="12432"/>
                  </a:lnTo>
                  <a:lnTo>
                    <a:pt x="2834" y="12529"/>
                  </a:lnTo>
                  <a:lnTo>
                    <a:pt x="2785" y="12603"/>
                  </a:lnTo>
                  <a:lnTo>
                    <a:pt x="2711" y="12652"/>
                  </a:lnTo>
                  <a:lnTo>
                    <a:pt x="2614" y="12676"/>
                  </a:lnTo>
                  <a:lnTo>
                    <a:pt x="2516" y="12652"/>
                  </a:lnTo>
                  <a:lnTo>
                    <a:pt x="2443" y="12603"/>
                  </a:lnTo>
                  <a:lnTo>
                    <a:pt x="2394" y="12529"/>
                  </a:lnTo>
                  <a:lnTo>
                    <a:pt x="2369" y="12432"/>
                  </a:lnTo>
                  <a:lnTo>
                    <a:pt x="2369" y="1930"/>
                  </a:lnTo>
                  <a:lnTo>
                    <a:pt x="2394" y="1857"/>
                  </a:lnTo>
                  <a:lnTo>
                    <a:pt x="2443" y="1759"/>
                  </a:lnTo>
                  <a:lnTo>
                    <a:pt x="2516" y="1710"/>
                  </a:lnTo>
                  <a:lnTo>
                    <a:pt x="2614" y="1686"/>
                  </a:lnTo>
                  <a:close/>
                  <a:moveTo>
                    <a:pt x="5813" y="1686"/>
                  </a:moveTo>
                  <a:lnTo>
                    <a:pt x="5911" y="1710"/>
                  </a:lnTo>
                  <a:lnTo>
                    <a:pt x="5984" y="1759"/>
                  </a:lnTo>
                  <a:lnTo>
                    <a:pt x="6033" y="1857"/>
                  </a:lnTo>
                  <a:lnTo>
                    <a:pt x="6057" y="1930"/>
                  </a:lnTo>
                  <a:lnTo>
                    <a:pt x="6057" y="12432"/>
                  </a:lnTo>
                  <a:lnTo>
                    <a:pt x="6033" y="12529"/>
                  </a:lnTo>
                  <a:lnTo>
                    <a:pt x="5984" y="12603"/>
                  </a:lnTo>
                  <a:lnTo>
                    <a:pt x="5911" y="12652"/>
                  </a:lnTo>
                  <a:lnTo>
                    <a:pt x="5813" y="12676"/>
                  </a:lnTo>
                  <a:lnTo>
                    <a:pt x="5715" y="12652"/>
                  </a:lnTo>
                  <a:lnTo>
                    <a:pt x="5642" y="12603"/>
                  </a:lnTo>
                  <a:lnTo>
                    <a:pt x="5593" y="12529"/>
                  </a:lnTo>
                  <a:lnTo>
                    <a:pt x="5569" y="12432"/>
                  </a:lnTo>
                  <a:lnTo>
                    <a:pt x="5569" y="1930"/>
                  </a:lnTo>
                  <a:lnTo>
                    <a:pt x="5593" y="1857"/>
                  </a:lnTo>
                  <a:lnTo>
                    <a:pt x="5642" y="1759"/>
                  </a:lnTo>
                  <a:lnTo>
                    <a:pt x="5715" y="1710"/>
                  </a:lnTo>
                  <a:lnTo>
                    <a:pt x="5813" y="1686"/>
                  </a:lnTo>
                  <a:close/>
                  <a:moveTo>
                    <a:pt x="9013" y="1686"/>
                  </a:moveTo>
                  <a:lnTo>
                    <a:pt x="9110" y="1710"/>
                  </a:lnTo>
                  <a:lnTo>
                    <a:pt x="9183" y="1759"/>
                  </a:lnTo>
                  <a:lnTo>
                    <a:pt x="9232" y="1857"/>
                  </a:lnTo>
                  <a:lnTo>
                    <a:pt x="9257" y="1930"/>
                  </a:lnTo>
                  <a:lnTo>
                    <a:pt x="9257" y="12432"/>
                  </a:lnTo>
                  <a:lnTo>
                    <a:pt x="9232" y="12529"/>
                  </a:lnTo>
                  <a:lnTo>
                    <a:pt x="9183" y="12603"/>
                  </a:lnTo>
                  <a:lnTo>
                    <a:pt x="9110" y="12652"/>
                  </a:lnTo>
                  <a:lnTo>
                    <a:pt x="9013" y="12676"/>
                  </a:lnTo>
                  <a:lnTo>
                    <a:pt x="8915" y="12652"/>
                  </a:lnTo>
                  <a:lnTo>
                    <a:pt x="8842" y="12603"/>
                  </a:lnTo>
                  <a:lnTo>
                    <a:pt x="8793" y="12529"/>
                  </a:lnTo>
                  <a:lnTo>
                    <a:pt x="8768" y="12432"/>
                  </a:lnTo>
                  <a:lnTo>
                    <a:pt x="8768" y="1930"/>
                  </a:lnTo>
                  <a:lnTo>
                    <a:pt x="8793" y="1857"/>
                  </a:lnTo>
                  <a:lnTo>
                    <a:pt x="8842" y="1759"/>
                  </a:lnTo>
                  <a:lnTo>
                    <a:pt x="8915" y="1710"/>
                  </a:lnTo>
                  <a:lnTo>
                    <a:pt x="9013" y="1686"/>
                  </a:lnTo>
                  <a:close/>
                  <a:moveTo>
                    <a:pt x="0" y="0"/>
                  </a:moveTo>
                  <a:lnTo>
                    <a:pt x="0" y="13873"/>
                  </a:lnTo>
                  <a:lnTo>
                    <a:pt x="0" y="13970"/>
                  </a:lnTo>
                  <a:lnTo>
                    <a:pt x="49" y="14068"/>
                  </a:lnTo>
                  <a:lnTo>
                    <a:pt x="74" y="14141"/>
                  </a:lnTo>
                  <a:lnTo>
                    <a:pt x="147" y="14215"/>
                  </a:lnTo>
                  <a:lnTo>
                    <a:pt x="220" y="14263"/>
                  </a:lnTo>
                  <a:lnTo>
                    <a:pt x="294" y="14312"/>
                  </a:lnTo>
                  <a:lnTo>
                    <a:pt x="391" y="14337"/>
                  </a:lnTo>
                  <a:lnTo>
                    <a:pt x="489" y="14361"/>
                  </a:lnTo>
                  <a:lnTo>
                    <a:pt x="11137" y="14361"/>
                  </a:lnTo>
                  <a:lnTo>
                    <a:pt x="11235" y="14337"/>
                  </a:lnTo>
                  <a:lnTo>
                    <a:pt x="11333" y="14312"/>
                  </a:lnTo>
                  <a:lnTo>
                    <a:pt x="11406" y="14263"/>
                  </a:lnTo>
                  <a:lnTo>
                    <a:pt x="11479" y="14215"/>
                  </a:lnTo>
                  <a:lnTo>
                    <a:pt x="11553" y="14141"/>
                  </a:lnTo>
                  <a:lnTo>
                    <a:pt x="11577" y="14068"/>
                  </a:lnTo>
                  <a:lnTo>
                    <a:pt x="11626" y="13970"/>
                  </a:lnTo>
                  <a:lnTo>
                    <a:pt x="11626" y="13873"/>
                  </a:lnTo>
                  <a:lnTo>
                    <a:pt x="116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730" name="Shape 730"/>
          <p:cNvGrpSpPr/>
          <p:nvPr/>
        </p:nvGrpSpPr>
        <p:grpSpPr>
          <a:xfrm>
            <a:off x="1406657" y="3207679"/>
            <a:ext cx="310587" cy="208741"/>
            <a:chOff x="1241275" y="3718400"/>
            <a:chExt cx="450650" cy="302875"/>
          </a:xfrm>
        </p:grpSpPr>
        <p:sp>
          <p:nvSpPr>
            <p:cNvPr id="731" name="Shape 731"/>
            <p:cNvSpPr/>
            <p:nvPr/>
          </p:nvSpPr>
          <p:spPr>
            <a:xfrm>
              <a:off x="1241275" y="3718400"/>
              <a:ext cx="450650" cy="302875"/>
            </a:xfrm>
            <a:custGeom>
              <a:avLst/>
              <a:gdLst/>
              <a:ahLst/>
              <a:cxnLst/>
              <a:rect l="0" t="0" r="0" b="0"/>
              <a:pathLst>
                <a:path w="18026" h="12115" extrusionOk="0">
                  <a:moveTo>
                    <a:pt x="17048" y="977"/>
                  </a:moveTo>
                  <a:lnTo>
                    <a:pt x="17048" y="3127"/>
                  </a:lnTo>
                  <a:lnTo>
                    <a:pt x="978" y="3127"/>
                  </a:lnTo>
                  <a:lnTo>
                    <a:pt x="978" y="977"/>
                  </a:lnTo>
                  <a:close/>
                  <a:moveTo>
                    <a:pt x="17048" y="5447"/>
                  </a:moveTo>
                  <a:lnTo>
                    <a:pt x="17048" y="11137"/>
                  </a:lnTo>
                  <a:lnTo>
                    <a:pt x="978" y="11137"/>
                  </a:lnTo>
                  <a:lnTo>
                    <a:pt x="978" y="5447"/>
                  </a:lnTo>
                  <a:close/>
                  <a:moveTo>
                    <a:pt x="978" y="1"/>
                  </a:moveTo>
                  <a:lnTo>
                    <a:pt x="782" y="25"/>
                  </a:lnTo>
                  <a:lnTo>
                    <a:pt x="587" y="74"/>
                  </a:lnTo>
                  <a:lnTo>
                    <a:pt x="416" y="172"/>
                  </a:lnTo>
                  <a:lnTo>
                    <a:pt x="294" y="294"/>
                  </a:lnTo>
                  <a:lnTo>
                    <a:pt x="172" y="440"/>
                  </a:lnTo>
                  <a:lnTo>
                    <a:pt x="74" y="611"/>
                  </a:lnTo>
                  <a:lnTo>
                    <a:pt x="25" y="782"/>
                  </a:lnTo>
                  <a:lnTo>
                    <a:pt x="1" y="977"/>
                  </a:lnTo>
                  <a:lnTo>
                    <a:pt x="1" y="11137"/>
                  </a:lnTo>
                  <a:lnTo>
                    <a:pt x="25" y="11333"/>
                  </a:lnTo>
                  <a:lnTo>
                    <a:pt x="74" y="11504"/>
                  </a:lnTo>
                  <a:lnTo>
                    <a:pt x="172" y="11675"/>
                  </a:lnTo>
                  <a:lnTo>
                    <a:pt x="294" y="11821"/>
                  </a:lnTo>
                  <a:lnTo>
                    <a:pt x="416" y="11943"/>
                  </a:lnTo>
                  <a:lnTo>
                    <a:pt x="587" y="12041"/>
                  </a:lnTo>
                  <a:lnTo>
                    <a:pt x="782" y="12090"/>
                  </a:lnTo>
                  <a:lnTo>
                    <a:pt x="978" y="12114"/>
                  </a:lnTo>
                  <a:lnTo>
                    <a:pt x="17048" y="12114"/>
                  </a:lnTo>
                  <a:lnTo>
                    <a:pt x="17243" y="12090"/>
                  </a:lnTo>
                  <a:lnTo>
                    <a:pt x="17439" y="12041"/>
                  </a:lnTo>
                  <a:lnTo>
                    <a:pt x="17610" y="11943"/>
                  </a:lnTo>
                  <a:lnTo>
                    <a:pt x="17732" y="11821"/>
                  </a:lnTo>
                  <a:lnTo>
                    <a:pt x="17854" y="11675"/>
                  </a:lnTo>
                  <a:lnTo>
                    <a:pt x="17952" y="11504"/>
                  </a:lnTo>
                  <a:lnTo>
                    <a:pt x="18001" y="11333"/>
                  </a:lnTo>
                  <a:lnTo>
                    <a:pt x="18025" y="11137"/>
                  </a:lnTo>
                  <a:lnTo>
                    <a:pt x="18025" y="977"/>
                  </a:lnTo>
                  <a:lnTo>
                    <a:pt x="18001" y="782"/>
                  </a:lnTo>
                  <a:lnTo>
                    <a:pt x="17952" y="611"/>
                  </a:lnTo>
                  <a:lnTo>
                    <a:pt x="17854" y="440"/>
                  </a:lnTo>
                  <a:lnTo>
                    <a:pt x="17732" y="294"/>
                  </a:lnTo>
                  <a:lnTo>
                    <a:pt x="17610" y="172"/>
                  </a:lnTo>
                  <a:lnTo>
                    <a:pt x="17439" y="74"/>
                  </a:lnTo>
                  <a:lnTo>
                    <a:pt x="17243" y="25"/>
                  </a:lnTo>
                  <a:lnTo>
                    <a:pt x="170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32" name="Shape 732"/>
            <p:cNvSpPr/>
            <p:nvPr/>
          </p:nvSpPr>
          <p:spPr>
            <a:xfrm>
              <a:off x="1293175" y="3895475"/>
              <a:ext cx="174050" cy="12225"/>
            </a:xfrm>
            <a:custGeom>
              <a:avLst/>
              <a:gdLst/>
              <a:ahLst/>
              <a:cxnLst/>
              <a:rect l="0" t="0" r="0" b="0"/>
              <a:pathLst>
                <a:path w="6962" h="489" extrusionOk="0">
                  <a:moveTo>
                    <a:pt x="245" y="0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6717" y="489"/>
                  </a:lnTo>
                  <a:lnTo>
                    <a:pt x="6815" y="464"/>
                  </a:lnTo>
                  <a:lnTo>
                    <a:pt x="6888" y="415"/>
                  </a:lnTo>
                  <a:lnTo>
                    <a:pt x="6961" y="342"/>
                  </a:lnTo>
                  <a:lnTo>
                    <a:pt x="6961" y="244"/>
                  </a:lnTo>
                  <a:lnTo>
                    <a:pt x="6961" y="147"/>
                  </a:lnTo>
                  <a:lnTo>
                    <a:pt x="6888" y="74"/>
                  </a:lnTo>
                  <a:lnTo>
                    <a:pt x="6815" y="25"/>
                  </a:lnTo>
                  <a:lnTo>
                    <a:pt x="67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33" name="Shape 733"/>
            <p:cNvSpPr/>
            <p:nvPr/>
          </p:nvSpPr>
          <p:spPr>
            <a:xfrm>
              <a:off x="1293175" y="3935775"/>
              <a:ext cx="122750" cy="12225"/>
            </a:xfrm>
            <a:custGeom>
              <a:avLst/>
              <a:gdLst/>
              <a:ahLst/>
              <a:cxnLst/>
              <a:rect l="0" t="0" r="0" b="0"/>
              <a:pathLst>
                <a:path w="4910" h="489" extrusionOk="0">
                  <a:moveTo>
                    <a:pt x="245" y="0"/>
                  </a:moveTo>
                  <a:lnTo>
                    <a:pt x="147" y="25"/>
                  </a:lnTo>
                  <a:lnTo>
                    <a:pt x="74" y="73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4666" y="489"/>
                  </a:lnTo>
                  <a:lnTo>
                    <a:pt x="4763" y="464"/>
                  </a:lnTo>
                  <a:lnTo>
                    <a:pt x="4837" y="415"/>
                  </a:lnTo>
                  <a:lnTo>
                    <a:pt x="4885" y="342"/>
                  </a:lnTo>
                  <a:lnTo>
                    <a:pt x="4910" y="244"/>
                  </a:lnTo>
                  <a:lnTo>
                    <a:pt x="4885" y="147"/>
                  </a:lnTo>
                  <a:lnTo>
                    <a:pt x="4837" y="73"/>
                  </a:lnTo>
                  <a:lnTo>
                    <a:pt x="4763" y="25"/>
                  </a:lnTo>
                  <a:lnTo>
                    <a:pt x="46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34" name="Shape 734"/>
            <p:cNvSpPr/>
            <p:nvPr/>
          </p:nvSpPr>
          <p:spPr>
            <a:xfrm>
              <a:off x="1570375" y="3901575"/>
              <a:ext cx="62300" cy="40325"/>
            </a:xfrm>
            <a:custGeom>
              <a:avLst/>
              <a:gdLst/>
              <a:ahLst/>
              <a:cxnLst/>
              <a:rect l="0" t="0" r="0" b="0"/>
              <a:pathLst>
                <a:path w="2492" h="1613" extrusionOk="0">
                  <a:moveTo>
                    <a:pt x="392" y="0"/>
                  </a:moveTo>
                  <a:lnTo>
                    <a:pt x="294" y="25"/>
                  </a:lnTo>
                  <a:lnTo>
                    <a:pt x="221" y="74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4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1124"/>
                  </a:lnTo>
                  <a:lnTo>
                    <a:pt x="25" y="1222"/>
                  </a:lnTo>
                  <a:lnTo>
                    <a:pt x="50" y="1319"/>
                  </a:lnTo>
                  <a:lnTo>
                    <a:pt x="99" y="1393"/>
                  </a:lnTo>
                  <a:lnTo>
                    <a:pt x="147" y="1466"/>
                  </a:lnTo>
                  <a:lnTo>
                    <a:pt x="221" y="1515"/>
                  </a:lnTo>
                  <a:lnTo>
                    <a:pt x="294" y="1564"/>
                  </a:lnTo>
                  <a:lnTo>
                    <a:pt x="392" y="1588"/>
                  </a:lnTo>
                  <a:lnTo>
                    <a:pt x="489" y="1612"/>
                  </a:lnTo>
                  <a:lnTo>
                    <a:pt x="2004" y="1612"/>
                  </a:lnTo>
                  <a:lnTo>
                    <a:pt x="2101" y="1588"/>
                  </a:lnTo>
                  <a:lnTo>
                    <a:pt x="2199" y="1564"/>
                  </a:lnTo>
                  <a:lnTo>
                    <a:pt x="2272" y="1515"/>
                  </a:lnTo>
                  <a:lnTo>
                    <a:pt x="2345" y="1466"/>
                  </a:lnTo>
                  <a:lnTo>
                    <a:pt x="2394" y="1393"/>
                  </a:lnTo>
                  <a:lnTo>
                    <a:pt x="2443" y="1319"/>
                  </a:lnTo>
                  <a:lnTo>
                    <a:pt x="2492" y="1222"/>
                  </a:lnTo>
                  <a:lnTo>
                    <a:pt x="2492" y="1124"/>
                  </a:lnTo>
                  <a:lnTo>
                    <a:pt x="2492" y="489"/>
                  </a:lnTo>
                  <a:lnTo>
                    <a:pt x="2492" y="391"/>
                  </a:lnTo>
                  <a:lnTo>
                    <a:pt x="2443" y="294"/>
                  </a:lnTo>
                  <a:lnTo>
                    <a:pt x="2394" y="220"/>
                  </a:lnTo>
                  <a:lnTo>
                    <a:pt x="2345" y="147"/>
                  </a:lnTo>
                  <a:lnTo>
                    <a:pt x="2272" y="74"/>
                  </a:lnTo>
                  <a:lnTo>
                    <a:pt x="2199" y="25"/>
                  </a:lnTo>
                  <a:lnTo>
                    <a:pt x="210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735" name="Shape 735"/>
          <p:cNvGrpSpPr/>
          <p:nvPr/>
        </p:nvGrpSpPr>
        <p:grpSpPr>
          <a:xfrm>
            <a:off x="1875451" y="3191689"/>
            <a:ext cx="302145" cy="241133"/>
            <a:chOff x="1921475" y="3695200"/>
            <a:chExt cx="438400" cy="349875"/>
          </a:xfrm>
        </p:grpSpPr>
        <p:sp>
          <p:nvSpPr>
            <p:cNvPr id="736" name="Shape 736"/>
            <p:cNvSpPr/>
            <p:nvPr/>
          </p:nvSpPr>
          <p:spPr>
            <a:xfrm>
              <a:off x="2246900" y="3992550"/>
              <a:ext cx="52525" cy="52525"/>
            </a:xfrm>
            <a:custGeom>
              <a:avLst/>
              <a:gdLst/>
              <a:ahLst/>
              <a:cxnLst/>
              <a:rect l="0" t="0" r="0" b="0"/>
              <a:pathLst>
                <a:path w="2101" h="2101" extrusionOk="0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3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3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37" name="Shape 737"/>
            <p:cNvSpPr/>
            <p:nvPr/>
          </p:nvSpPr>
          <p:spPr>
            <a:xfrm>
              <a:off x="2033800" y="3992550"/>
              <a:ext cx="52550" cy="52525"/>
            </a:xfrm>
            <a:custGeom>
              <a:avLst/>
              <a:gdLst/>
              <a:ahLst/>
              <a:cxnLst/>
              <a:rect l="0" t="0" r="0" b="0"/>
              <a:pathLst>
                <a:path w="2102" h="2101" extrusionOk="0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4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4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38" name="Shape 738"/>
            <p:cNvSpPr/>
            <p:nvPr/>
          </p:nvSpPr>
          <p:spPr>
            <a:xfrm>
              <a:off x="1921475" y="3695200"/>
              <a:ext cx="438400" cy="297975"/>
            </a:xfrm>
            <a:custGeom>
              <a:avLst/>
              <a:gdLst/>
              <a:ahLst/>
              <a:cxnLst/>
              <a:rect l="0" t="0" r="0" b="0"/>
              <a:pathLst>
                <a:path w="17536" h="11919" extrusionOk="0">
                  <a:moveTo>
                    <a:pt x="15729" y="3371"/>
                  </a:moveTo>
                  <a:lnTo>
                    <a:pt x="15826" y="3395"/>
                  </a:lnTo>
                  <a:lnTo>
                    <a:pt x="15899" y="3444"/>
                  </a:lnTo>
                  <a:lnTo>
                    <a:pt x="15948" y="3517"/>
                  </a:lnTo>
                  <a:lnTo>
                    <a:pt x="15973" y="3615"/>
                  </a:lnTo>
                  <a:lnTo>
                    <a:pt x="15948" y="3713"/>
                  </a:lnTo>
                  <a:lnTo>
                    <a:pt x="13994" y="8060"/>
                  </a:lnTo>
                  <a:lnTo>
                    <a:pt x="13946" y="8133"/>
                  </a:lnTo>
                  <a:lnTo>
                    <a:pt x="13897" y="8158"/>
                  </a:lnTo>
                  <a:lnTo>
                    <a:pt x="13848" y="8207"/>
                  </a:lnTo>
                  <a:lnTo>
                    <a:pt x="13775" y="8207"/>
                  </a:lnTo>
                  <a:lnTo>
                    <a:pt x="13677" y="8182"/>
                  </a:lnTo>
                  <a:lnTo>
                    <a:pt x="13604" y="8133"/>
                  </a:lnTo>
                  <a:lnTo>
                    <a:pt x="13555" y="8036"/>
                  </a:lnTo>
                  <a:lnTo>
                    <a:pt x="13530" y="7962"/>
                  </a:lnTo>
                  <a:lnTo>
                    <a:pt x="13555" y="7865"/>
                  </a:lnTo>
                  <a:lnTo>
                    <a:pt x="15509" y="3517"/>
                  </a:lnTo>
                  <a:lnTo>
                    <a:pt x="15558" y="3420"/>
                  </a:lnTo>
                  <a:lnTo>
                    <a:pt x="15631" y="3371"/>
                  </a:lnTo>
                  <a:close/>
                  <a:moveTo>
                    <a:pt x="13628" y="3273"/>
                  </a:moveTo>
                  <a:lnTo>
                    <a:pt x="13726" y="3298"/>
                  </a:lnTo>
                  <a:lnTo>
                    <a:pt x="13824" y="3322"/>
                  </a:lnTo>
                  <a:lnTo>
                    <a:pt x="13872" y="3395"/>
                  </a:lnTo>
                  <a:lnTo>
                    <a:pt x="13897" y="3493"/>
                  </a:lnTo>
                  <a:lnTo>
                    <a:pt x="13897" y="3591"/>
                  </a:lnTo>
                  <a:lnTo>
                    <a:pt x="12602" y="8158"/>
                  </a:lnTo>
                  <a:lnTo>
                    <a:pt x="12578" y="8231"/>
                  </a:lnTo>
                  <a:lnTo>
                    <a:pt x="12505" y="8304"/>
                  </a:lnTo>
                  <a:lnTo>
                    <a:pt x="12456" y="8329"/>
                  </a:lnTo>
                  <a:lnTo>
                    <a:pt x="12358" y="8353"/>
                  </a:lnTo>
                  <a:lnTo>
                    <a:pt x="12309" y="8329"/>
                  </a:lnTo>
                  <a:lnTo>
                    <a:pt x="12212" y="8304"/>
                  </a:lnTo>
                  <a:lnTo>
                    <a:pt x="12163" y="8231"/>
                  </a:lnTo>
                  <a:lnTo>
                    <a:pt x="12138" y="8133"/>
                  </a:lnTo>
                  <a:lnTo>
                    <a:pt x="12138" y="8036"/>
                  </a:lnTo>
                  <a:lnTo>
                    <a:pt x="13433" y="3469"/>
                  </a:lnTo>
                  <a:lnTo>
                    <a:pt x="13482" y="3371"/>
                  </a:lnTo>
                  <a:lnTo>
                    <a:pt x="13530" y="3298"/>
                  </a:lnTo>
                  <a:lnTo>
                    <a:pt x="13628" y="3273"/>
                  </a:lnTo>
                  <a:close/>
                  <a:moveTo>
                    <a:pt x="11625" y="3200"/>
                  </a:moveTo>
                  <a:lnTo>
                    <a:pt x="11723" y="3224"/>
                  </a:lnTo>
                  <a:lnTo>
                    <a:pt x="11796" y="3298"/>
                  </a:lnTo>
                  <a:lnTo>
                    <a:pt x="11821" y="3371"/>
                  </a:lnTo>
                  <a:lnTo>
                    <a:pt x="11845" y="3469"/>
                  </a:lnTo>
                  <a:lnTo>
                    <a:pt x="11210" y="8280"/>
                  </a:lnTo>
                  <a:lnTo>
                    <a:pt x="11186" y="8353"/>
                  </a:lnTo>
                  <a:lnTo>
                    <a:pt x="11137" y="8426"/>
                  </a:lnTo>
                  <a:lnTo>
                    <a:pt x="11064" y="8475"/>
                  </a:lnTo>
                  <a:lnTo>
                    <a:pt x="10966" y="8500"/>
                  </a:lnTo>
                  <a:lnTo>
                    <a:pt x="10942" y="8500"/>
                  </a:lnTo>
                  <a:lnTo>
                    <a:pt x="10844" y="8451"/>
                  </a:lnTo>
                  <a:lnTo>
                    <a:pt x="10771" y="8402"/>
                  </a:lnTo>
                  <a:lnTo>
                    <a:pt x="10722" y="8304"/>
                  </a:lnTo>
                  <a:lnTo>
                    <a:pt x="10722" y="8207"/>
                  </a:lnTo>
                  <a:lnTo>
                    <a:pt x="11357" y="3420"/>
                  </a:lnTo>
                  <a:lnTo>
                    <a:pt x="11381" y="3322"/>
                  </a:lnTo>
                  <a:lnTo>
                    <a:pt x="11454" y="3249"/>
                  </a:lnTo>
                  <a:lnTo>
                    <a:pt x="11528" y="3200"/>
                  </a:lnTo>
                  <a:close/>
                  <a:moveTo>
                    <a:pt x="9525" y="3102"/>
                  </a:moveTo>
                  <a:lnTo>
                    <a:pt x="9623" y="3127"/>
                  </a:lnTo>
                  <a:lnTo>
                    <a:pt x="9696" y="3175"/>
                  </a:lnTo>
                  <a:lnTo>
                    <a:pt x="9745" y="3249"/>
                  </a:lnTo>
                  <a:lnTo>
                    <a:pt x="9769" y="3346"/>
                  </a:lnTo>
                  <a:lnTo>
                    <a:pt x="9818" y="8378"/>
                  </a:lnTo>
                  <a:lnTo>
                    <a:pt x="9794" y="8475"/>
                  </a:lnTo>
                  <a:lnTo>
                    <a:pt x="9745" y="8573"/>
                  </a:lnTo>
                  <a:lnTo>
                    <a:pt x="9672" y="8622"/>
                  </a:lnTo>
                  <a:lnTo>
                    <a:pt x="9574" y="8646"/>
                  </a:lnTo>
                  <a:lnTo>
                    <a:pt x="9476" y="8622"/>
                  </a:lnTo>
                  <a:lnTo>
                    <a:pt x="9403" y="8573"/>
                  </a:lnTo>
                  <a:lnTo>
                    <a:pt x="9354" y="8475"/>
                  </a:lnTo>
                  <a:lnTo>
                    <a:pt x="9330" y="8402"/>
                  </a:lnTo>
                  <a:lnTo>
                    <a:pt x="9281" y="3346"/>
                  </a:lnTo>
                  <a:lnTo>
                    <a:pt x="9305" y="3273"/>
                  </a:lnTo>
                  <a:lnTo>
                    <a:pt x="9354" y="3175"/>
                  </a:lnTo>
                  <a:lnTo>
                    <a:pt x="9427" y="3127"/>
                  </a:lnTo>
                  <a:lnTo>
                    <a:pt x="9525" y="3102"/>
                  </a:lnTo>
                  <a:close/>
                  <a:moveTo>
                    <a:pt x="7522" y="3029"/>
                  </a:moveTo>
                  <a:lnTo>
                    <a:pt x="7620" y="3078"/>
                  </a:lnTo>
                  <a:lnTo>
                    <a:pt x="7669" y="3151"/>
                  </a:lnTo>
                  <a:lnTo>
                    <a:pt x="7693" y="3249"/>
                  </a:lnTo>
                  <a:lnTo>
                    <a:pt x="8402" y="8500"/>
                  </a:lnTo>
                  <a:lnTo>
                    <a:pt x="8402" y="8597"/>
                  </a:lnTo>
                  <a:lnTo>
                    <a:pt x="8353" y="8671"/>
                  </a:lnTo>
                  <a:lnTo>
                    <a:pt x="8279" y="8744"/>
                  </a:lnTo>
                  <a:lnTo>
                    <a:pt x="8206" y="8768"/>
                  </a:lnTo>
                  <a:lnTo>
                    <a:pt x="8084" y="8768"/>
                  </a:lnTo>
                  <a:lnTo>
                    <a:pt x="8011" y="8720"/>
                  </a:lnTo>
                  <a:lnTo>
                    <a:pt x="7962" y="8646"/>
                  </a:lnTo>
                  <a:lnTo>
                    <a:pt x="7913" y="8573"/>
                  </a:lnTo>
                  <a:lnTo>
                    <a:pt x="7229" y="3298"/>
                  </a:lnTo>
                  <a:lnTo>
                    <a:pt x="7229" y="3200"/>
                  </a:lnTo>
                  <a:lnTo>
                    <a:pt x="7278" y="3127"/>
                  </a:lnTo>
                  <a:lnTo>
                    <a:pt x="7327" y="3053"/>
                  </a:lnTo>
                  <a:lnTo>
                    <a:pt x="7425" y="3029"/>
                  </a:lnTo>
                  <a:close/>
                  <a:moveTo>
                    <a:pt x="5446" y="2956"/>
                  </a:moveTo>
                  <a:lnTo>
                    <a:pt x="5520" y="2980"/>
                  </a:lnTo>
                  <a:lnTo>
                    <a:pt x="5593" y="3053"/>
                  </a:lnTo>
                  <a:lnTo>
                    <a:pt x="5642" y="3127"/>
                  </a:lnTo>
                  <a:lnTo>
                    <a:pt x="7009" y="8622"/>
                  </a:lnTo>
                  <a:lnTo>
                    <a:pt x="7009" y="8720"/>
                  </a:lnTo>
                  <a:lnTo>
                    <a:pt x="6985" y="8793"/>
                  </a:lnTo>
                  <a:lnTo>
                    <a:pt x="6912" y="8866"/>
                  </a:lnTo>
                  <a:lnTo>
                    <a:pt x="6814" y="8915"/>
                  </a:lnTo>
                  <a:lnTo>
                    <a:pt x="6692" y="8915"/>
                  </a:lnTo>
                  <a:lnTo>
                    <a:pt x="6619" y="8866"/>
                  </a:lnTo>
                  <a:lnTo>
                    <a:pt x="6570" y="8817"/>
                  </a:lnTo>
                  <a:lnTo>
                    <a:pt x="6521" y="8744"/>
                  </a:lnTo>
                  <a:lnTo>
                    <a:pt x="5153" y="3249"/>
                  </a:lnTo>
                  <a:lnTo>
                    <a:pt x="5153" y="3151"/>
                  </a:lnTo>
                  <a:lnTo>
                    <a:pt x="5178" y="3053"/>
                  </a:lnTo>
                  <a:lnTo>
                    <a:pt x="5251" y="3005"/>
                  </a:lnTo>
                  <a:lnTo>
                    <a:pt x="5349" y="2956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73" y="196"/>
                  </a:lnTo>
                  <a:lnTo>
                    <a:pt x="25" y="294"/>
                  </a:lnTo>
                  <a:lnTo>
                    <a:pt x="0" y="367"/>
                  </a:lnTo>
                  <a:lnTo>
                    <a:pt x="0" y="489"/>
                  </a:lnTo>
                  <a:lnTo>
                    <a:pt x="0" y="587"/>
                  </a:lnTo>
                  <a:lnTo>
                    <a:pt x="25" y="660"/>
                  </a:lnTo>
                  <a:lnTo>
                    <a:pt x="73" y="758"/>
                  </a:lnTo>
                  <a:lnTo>
                    <a:pt x="147" y="831"/>
                  </a:lnTo>
                  <a:lnTo>
                    <a:pt x="220" y="880"/>
                  </a:lnTo>
                  <a:lnTo>
                    <a:pt x="293" y="929"/>
                  </a:lnTo>
                  <a:lnTo>
                    <a:pt x="391" y="953"/>
                  </a:lnTo>
                  <a:lnTo>
                    <a:pt x="489" y="977"/>
                  </a:lnTo>
                  <a:lnTo>
                    <a:pt x="3346" y="977"/>
                  </a:lnTo>
                  <a:lnTo>
                    <a:pt x="5300" y="9281"/>
                  </a:lnTo>
                  <a:lnTo>
                    <a:pt x="4518" y="11235"/>
                  </a:lnTo>
                  <a:lnTo>
                    <a:pt x="4494" y="11357"/>
                  </a:lnTo>
                  <a:lnTo>
                    <a:pt x="4494" y="11479"/>
                  </a:lnTo>
                  <a:lnTo>
                    <a:pt x="4518" y="11577"/>
                  </a:lnTo>
                  <a:lnTo>
                    <a:pt x="4567" y="11699"/>
                  </a:lnTo>
                  <a:lnTo>
                    <a:pt x="4592" y="11724"/>
                  </a:lnTo>
                  <a:lnTo>
                    <a:pt x="4811" y="11577"/>
                  </a:lnTo>
                  <a:lnTo>
                    <a:pt x="5031" y="11479"/>
                  </a:lnTo>
                  <a:lnTo>
                    <a:pt x="5275" y="11406"/>
                  </a:lnTo>
                  <a:lnTo>
                    <a:pt x="5715" y="11406"/>
                  </a:lnTo>
                  <a:lnTo>
                    <a:pt x="5886" y="11430"/>
                  </a:lnTo>
                  <a:lnTo>
                    <a:pt x="6033" y="11479"/>
                  </a:lnTo>
                  <a:lnTo>
                    <a:pt x="6179" y="11528"/>
                  </a:lnTo>
                  <a:lnTo>
                    <a:pt x="6326" y="11601"/>
                  </a:lnTo>
                  <a:lnTo>
                    <a:pt x="6448" y="11699"/>
                  </a:lnTo>
                  <a:lnTo>
                    <a:pt x="6570" y="11797"/>
                  </a:lnTo>
                  <a:lnTo>
                    <a:pt x="6692" y="11919"/>
                  </a:lnTo>
                  <a:lnTo>
                    <a:pt x="12920" y="11919"/>
                  </a:lnTo>
                  <a:lnTo>
                    <a:pt x="13042" y="11797"/>
                  </a:lnTo>
                  <a:lnTo>
                    <a:pt x="13164" y="11699"/>
                  </a:lnTo>
                  <a:lnTo>
                    <a:pt x="13286" y="11601"/>
                  </a:lnTo>
                  <a:lnTo>
                    <a:pt x="13433" y="11528"/>
                  </a:lnTo>
                  <a:lnTo>
                    <a:pt x="13579" y="11479"/>
                  </a:lnTo>
                  <a:lnTo>
                    <a:pt x="13726" y="11430"/>
                  </a:lnTo>
                  <a:lnTo>
                    <a:pt x="13897" y="11406"/>
                  </a:lnTo>
                  <a:lnTo>
                    <a:pt x="14312" y="11406"/>
                  </a:lnTo>
                  <a:lnTo>
                    <a:pt x="14556" y="11479"/>
                  </a:lnTo>
                  <a:lnTo>
                    <a:pt x="14776" y="11553"/>
                  </a:lnTo>
                  <a:lnTo>
                    <a:pt x="14971" y="11699"/>
                  </a:lnTo>
                  <a:lnTo>
                    <a:pt x="15020" y="11553"/>
                  </a:lnTo>
                  <a:lnTo>
                    <a:pt x="15045" y="11430"/>
                  </a:lnTo>
                  <a:lnTo>
                    <a:pt x="15045" y="11308"/>
                  </a:lnTo>
                  <a:lnTo>
                    <a:pt x="15020" y="11235"/>
                  </a:lnTo>
                  <a:lnTo>
                    <a:pt x="14971" y="11137"/>
                  </a:lnTo>
                  <a:lnTo>
                    <a:pt x="14898" y="11064"/>
                  </a:lnTo>
                  <a:lnTo>
                    <a:pt x="14825" y="11015"/>
                  </a:lnTo>
                  <a:lnTo>
                    <a:pt x="14752" y="10966"/>
                  </a:lnTo>
                  <a:lnTo>
                    <a:pt x="14654" y="10942"/>
                  </a:lnTo>
                  <a:lnTo>
                    <a:pt x="5691" y="10942"/>
                  </a:lnTo>
                  <a:lnTo>
                    <a:pt x="6106" y="9916"/>
                  </a:lnTo>
                  <a:lnTo>
                    <a:pt x="6252" y="9941"/>
                  </a:lnTo>
                  <a:lnTo>
                    <a:pt x="6423" y="9941"/>
                  </a:lnTo>
                  <a:lnTo>
                    <a:pt x="13848" y="9257"/>
                  </a:lnTo>
                  <a:lnTo>
                    <a:pt x="14019" y="9232"/>
                  </a:lnTo>
                  <a:lnTo>
                    <a:pt x="14190" y="9159"/>
                  </a:lnTo>
                  <a:lnTo>
                    <a:pt x="14336" y="9086"/>
                  </a:lnTo>
                  <a:lnTo>
                    <a:pt x="14507" y="8988"/>
                  </a:lnTo>
                  <a:lnTo>
                    <a:pt x="14654" y="8890"/>
                  </a:lnTo>
                  <a:lnTo>
                    <a:pt x="14776" y="8768"/>
                  </a:lnTo>
                  <a:lnTo>
                    <a:pt x="14874" y="8622"/>
                  </a:lnTo>
                  <a:lnTo>
                    <a:pt x="14971" y="8475"/>
                  </a:lnTo>
                  <a:lnTo>
                    <a:pt x="17463" y="3151"/>
                  </a:lnTo>
                  <a:lnTo>
                    <a:pt x="17511" y="3005"/>
                  </a:lnTo>
                  <a:lnTo>
                    <a:pt x="17536" y="2882"/>
                  </a:lnTo>
                  <a:lnTo>
                    <a:pt x="17511" y="2760"/>
                  </a:lnTo>
                  <a:lnTo>
                    <a:pt x="17487" y="2638"/>
                  </a:lnTo>
                  <a:lnTo>
                    <a:pt x="17414" y="2565"/>
                  </a:lnTo>
                  <a:lnTo>
                    <a:pt x="17292" y="2492"/>
                  </a:lnTo>
                  <a:lnTo>
                    <a:pt x="17169" y="2443"/>
                  </a:lnTo>
                  <a:lnTo>
                    <a:pt x="17023" y="2418"/>
                  </a:lnTo>
                  <a:lnTo>
                    <a:pt x="4592" y="2003"/>
                  </a:lnTo>
                  <a:lnTo>
                    <a:pt x="4225" y="367"/>
                  </a:lnTo>
                  <a:lnTo>
                    <a:pt x="4152" y="220"/>
                  </a:lnTo>
                  <a:lnTo>
                    <a:pt x="4054" y="98"/>
                  </a:lnTo>
                  <a:lnTo>
                    <a:pt x="3908" y="25"/>
                  </a:lnTo>
                  <a:lnTo>
                    <a:pt x="3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739" name="Shape 739"/>
          <p:cNvGrpSpPr/>
          <p:nvPr/>
        </p:nvGrpSpPr>
        <p:grpSpPr>
          <a:xfrm>
            <a:off x="2342970" y="3187899"/>
            <a:ext cx="296252" cy="248301"/>
            <a:chOff x="2599825" y="3689700"/>
            <a:chExt cx="429850" cy="360275"/>
          </a:xfrm>
        </p:grpSpPr>
        <p:sp>
          <p:nvSpPr>
            <p:cNvPr id="740" name="Shape 740"/>
            <p:cNvSpPr/>
            <p:nvPr/>
          </p:nvSpPr>
          <p:spPr>
            <a:xfrm>
              <a:off x="2599825" y="3689700"/>
              <a:ext cx="429850" cy="169150"/>
            </a:xfrm>
            <a:custGeom>
              <a:avLst/>
              <a:gdLst/>
              <a:ahLst/>
              <a:cxnLst/>
              <a:rect l="0" t="0" r="0" b="0"/>
              <a:pathLst>
                <a:path w="17194" h="6766" extrusionOk="0">
                  <a:moveTo>
                    <a:pt x="10160" y="978"/>
                  </a:moveTo>
                  <a:lnTo>
                    <a:pt x="10258" y="1002"/>
                  </a:lnTo>
                  <a:lnTo>
                    <a:pt x="10355" y="1026"/>
                  </a:lnTo>
                  <a:lnTo>
                    <a:pt x="10429" y="1075"/>
                  </a:lnTo>
                  <a:lnTo>
                    <a:pt x="10502" y="1124"/>
                  </a:lnTo>
                  <a:lnTo>
                    <a:pt x="10575" y="1197"/>
                  </a:lnTo>
                  <a:lnTo>
                    <a:pt x="10600" y="1295"/>
                  </a:lnTo>
                  <a:lnTo>
                    <a:pt x="10649" y="1368"/>
                  </a:lnTo>
                  <a:lnTo>
                    <a:pt x="10649" y="1466"/>
                  </a:lnTo>
                  <a:lnTo>
                    <a:pt x="10649" y="1881"/>
                  </a:lnTo>
                  <a:lnTo>
                    <a:pt x="6545" y="1881"/>
                  </a:lnTo>
                  <a:lnTo>
                    <a:pt x="6545" y="1466"/>
                  </a:lnTo>
                  <a:lnTo>
                    <a:pt x="6545" y="1368"/>
                  </a:lnTo>
                  <a:lnTo>
                    <a:pt x="6594" y="1295"/>
                  </a:lnTo>
                  <a:lnTo>
                    <a:pt x="6619" y="1197"/>
                  </a:lnTo>
                  <a:lnTo>
                    <a:pt x="6692" y="1124"/>
                  </a:lnTo>
                  <a:lnTo>
                    <a:pt x="6765" y="1075"/>
                  </a:lnTo>
                  <a:lnTo>
                    <a:pt x="6839" y="1026"/>
                  </a:lnTo>
                  <a:lnTo>
                    <a:pt x="6936" y="1002"/>
                  </a:lnTo>
                  <a:lnTo>
                    <a:pt x="7034" y="978"/>
                  </a:lnTo>
                  <a:close/>
                  <a:moveTo>
                    <a:pt x="7034" y="1"/>
                  </a:moveTo>
                  <a:lnTo>
                    <a:pt x="6887" y="25"/>
                  </a:lnTo>
                  <a:lnTo>
                    <a:pt x="6741" y="50"/>
                  </a:lnTo>
                  <a:lnTo>
                    <a:pt x="6472" y="123"/>
                  </a:lnTo>
                  <a:lnTo>
                    <a:pt x="6204" y="269"/>
                  </a:lnTo>
                  <a:lnTo>
                    <a:pt x="6008" y="440"/>
                  </a:lnTo>
                  <a:lnTo>
                    <a:pt x="5813" y="660"/>
                  </a:lnTo>
                  <a:lnTo>
                    <a:pt x="5691" y="904"/>
                  </a:lnTo>
                  <a:lnTo>
                    <a:pt x="5593" y="1173"/>
                  </a:lnTo>
                  <a:lnTo>
                    <a:pt x="5569" y="1320"/>
                  </a:lnTo>
                  <a:lnTo>
                    <a:pt x="5569" y="1466"/>
                  </a:lnTo>
                  <a:lnTo>
                    <a:pt x="5569" y="1881"/>
                  </a:lnTo>
                  <a:lnTo>
                    <a:pt x="391" y="1881"/>
                  </a:lnTo>
                  <a:lnTo>
                    <a:pt x="293" y="1906"/>
                  </a:lnTo>
                  <a:lnTo>
                    <a:pt x="220" y="1955"/>
                  </a:lnTo>
                  <a:lnTo>
                    <a:pt x="147" y="2028"/>
                  </a:lnTo>
                  <a:lnTo>
                    <a:pt x="73" y="2077"/>
                  </a:lnTo>
                  <a:lnTo>
                    <a:pt x="49" y="2174"/>
                  </a:lnTo>
                  <a:lnTo>
                    <a:pt x="0" y="2272"/>
                  </a:lnTo>
                  <a:lnTo>
                    <a:pt x="0" y="2370"/>
                  </a:lnTo>
                  <a:lnTo>
                    <a:pt x="0" y="5789"/>
                  </a:lnTo>
                  <a:lnTo>
                    <a:pt x="24" y="5984"/>
                  </a:lnTo>
                  <a:lnTo>
                    <a:pt x="73" y="6155"/>
                  </a:lnTo>
                  <a:lnTo>
                    <a:pt x="171" y="6326"/>
                  </a:lnTo>
                  <a:lnTo>
                    <a:pt x="293" y="6473"/>
                  </a:lnTo>
                  <a:lnTo>
                    <a:pt x="440" y="6595"/>
                  </a:lnTo>
                  <a:lnTo>
                    <a:pt x="586" y="6693"/>
                  </a:lnTo>
                  <a:lnTo>
                    <a:pt x="782" y="6741"/>
                  </a:lnTo>
                  <a:lnTo>
                    <a:pt x="977" y="6766"/>
                  </a:lnTo>
                  <a:lnTo>
                    <a:pt x="7742" y="6766"/>
                  </a:lnTo>
                  <a:lnTo>
                    <a:pt x="7742" y="6155"/>
                  </a:lnTo>
                  <a:lnTo>
                    <a:pt x="7767" y="6058"/>
                  </a:lnTo>
                  <a:lnTo>
                    <a:pt x="7791" y="5984"/>
                  </a:lnTo>
                  <a:lnTo>
                    <a:pt x="7840" y="5887"/>
                  </a:lnTo>
                  <a:lnTo>
                    <a:pt x="7889" y="5813"/>
                  </a:lnTo>
                  <a:lnTo>
                    <a:pt x="7962" y="5765"/>
                  </a:lnTo>
                  <a:lnTo>
                    <a:pt x="8060" y="5716"/>
                  </a:lnTo>
                  <a:lnTo>
                    <a:pt x="8133" y="5691"/>
                  </a:lnTo>
                  <a:lnTo>
                    <a:pt x="8231" y="5667"/>
                  </a:lnTo>
                  <a:lnTo>
                    <a:pt x="8963" y="5667"/>
                  </a:lnTo>
                  <a:lnTo>
                    <a:pt x="9061" y="5691"/>
                  </a:lnTo>
                  <a:lnTo>
                    <a:pt x="9134" y="5716"/>
                  </a:lnTo>
                  <a:lnTo>
                    <a:pt x="9232" y="5765"/>
                  </a:lnTo>
                  <a:lnTo>
                    <a:pt x="9305" y="5813"/>
                  </a:lnTo>
                  <a:lnTo>
                    <a:pt x="9354" y="5887"/>
                  </a:lnTo>
                  <a:lnTo>
                    <a:pt x="9403" y="5984"/>
                  </a:lnTo>
                  <a:lnTo>
                    <a:pt x="9427" y="6058"/>
                  </a:lnTo>
                  <a:lnTo>
                    <a:pt x="9452" y="6155"/>
                  </a:lnTo>
                  <a:lnTo>
                    <a:pt x="9452" y="6766"/>
                  </a:lnTo>
                  <a:lnTo>
                    <a:pt x="16217" y="6766"/>
                  </a:lnTo>
                  <a:lnTo>
                    <a:pt x="16412" y="6741"/>
                  </a:lnTo>
                  <a:lnTo>
                    <a:pt x="16608" y="6693"/>
                  </a:lnTo>
                  <a:lnTo>
                    <a:pt x="16754" y="6595"/>
                  </a:lnTo>
                  <a:lnTo>
                    <a:pt x="16901" y="6473"/>
                  </a:lnTo>
                  <a:lnTo>
                    <a:pt x="17023" y="6326"/>
                  </a:lnTo>
                  <a:lnTo>
                    <a:pt x="17121" y="6155"/>
                  </a:lnTo>
                  <a:lnTo>
                    <a:pt x="17169" y="5984"/>
                  </a:lnTo>
                  <a:lnTo>
                    <a:pt x="17194" y="5789"/>
                  </a:lnTo>
                  <a:lnTo>
                    <a:pt x="17194" y="2370"/>
                  </a:lnTo>
                  <a:lnTo>
                    <a:pt x="17194" y="2272"/>
                  </a:lnTo>
                  <a:lnTo>
                    <a:pt x="17145" y="2174"/>
                  </a:lnTo>
                  <a:lnTo>
                    <a:pt x="17121" y="2077"/>
                  </a:lnTo>
                  <a:lnTo>
                    <a:pt x="17047" y="2028"/>
                  </a:lnTo>
                  <a:lnTo>
                    <a:pt x="16974" y="1955"/>
                  </a:lnTo>
                  <a:lnTo>
                    <a:pt x="16901" y="1906"/>
                  </a:lnTo>
                  <a:lnTo>
                    <a:pt x="16803" y="1881"/>
                  </a:lnTo>
                  <a:lnTo>
                    <a:pt x="11625" y="1881"/>
                  </a:lnTo>
                  <a:lnTo>
                    <a:pt x="11625" y="1466"/>
                  </a:lnTo>
                  <a:lnTo>
                    <a:pt x="11625" y="1320"/>
                  </a:lnTo>
                  <a:lnTo>
                    <a:pt x="11601" y="1173"/>
                  </a:lnTo>
                  <a:lnTo>
                    <a:pt x="11503" y="904"/>
                  </a:lnTo>
                  <a:lnTo>
                    <a:pt x="11381" y="660"/>
                  </a:lnTo>
                  <a:lnTo>
                    <a:pt x="11186" y="440"/>
                  </a:lnTo>
                  <a:lnTo>
                    <a:pt x="10990" y="269"/>
                  </a:lnTo>
                  <a:lnTo>
                    <a:pt x="10722" y="123"/>
                  </a:lnTo>
                  <a:lnTo>
                    <a:pt x="10453" y="50"/>
                  </a:lnTo>
                  <a:lnTo>
                    <a:pt x="10307" y="25"/>
                  </a:lnTo>
                  <a:lnTo>
                    <a:pt x="101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41" name="Shape 741"/>
            <p:cNvSpPr/>
            <p:nvPr/>
          </p:nvSpPr>
          <p:spPr>
            <a:xfrm>
              <a:off x="2599825" y="3861275"/>
              <a:ext cx="429850" cy="188700"/>
            </a:xfrm>
            <a:custGeom>
              <a:avLst/>
              <a:gdLst/>
              <a:ahLst/>
              <a:cxnLst/>
              <a:rect l="0" t="0" r="0" b="0"/>
              <a:pathLst>
                <a:path w="17194" h="7548" extrusionOk="0">
                  <a:moveTo>
                    <a:pt x="0" y="1"/>
                  </a:moveTo>
                  <a:lnTo>
                    <a:pt x="0" y="7059"/>
                  </a:lnTo>
                  <a:lnTo>
                    <a:pt x="0" y="7157"/>
                  </a:lnTo>
                  <a:lnTo>
                    <a:pt x="49" y="7230"/>
                  </a:lnTo>
                  <a:lnTo>
                    <a:pt x="73" y="7327"/>
                  </a:lnTo>
                  <a:lnTo>
                    <a:pt x="147" y="7401"/>
                  </a:lnTo>
                  <a:lnTo>
                    <a:pt x="220" y="7450"/>
                  </a:lnTo>
                  <a:lnTo>
                    <a:pt x="293" y="7498"/>
                  </a:lnTo>
                  <a:lnTo>
                    <a:pt x="391" y="7523"/>
                  </a:lnTo>
                  <a:lnTo>
                    <a:pt x="489" y="7547"/>
                  </a:lnTo>
                  <a:lnTo>
                    <a:pt x="16705" y="7547"/>
                  </a:lnTo>
                  <a:lnTo>
                    <a:pt x="16803" y="7523"/>
                  </a:lnTo>
                  <a:lnTo>
                    <a:pt x="16901" y="7498"/>
                  </a:lnTo>
                  <a:lnTo>
                    <a:pt x="16974" y="7450"/>
                  </a:lnTo>
                  <a:lnTo>
                    <a:pt x="17047" y="7401"/>
                  </a:lnTo>
                  <a:lnTo>
                    <a:pt x="17121" y="7327"/>
                  </a:lnTo>
                  <a:lnTo>
                    <a:pt x="17145" y="7230"/>
                  </a:lnTo>
                  <a:lnTo>
                    <a:pt x="17194" y="7157"/>
                  </a:lnTo>
                  <a:lnTo>
                    <a:pt x="17194" y="7059"/>
                  </a:lnTo>
                  <a:lnTo>
                    <a:pt x="17194" y="1"/>
                  </a:lnTo>
                  <a:lnTo>
                    <a:pt x="16974" y="172"/>
                  </a:lnTo>
                  <a:lnTo>
                    <a:pt x="16754" y="294"/>
                  </a:lnTo>
                  <a:lnTo>
                    <a:pt x="16486" y="367"/>
                  </a:lnTo>
                  <a:lnTo>
                    <a:pt x="16217" y="391"/>
                  </a:lnTo>
                  <a:lnTo>
                    <a:pt x="9452" y="391"/>
                  </a:lnTo>
                  <a:lnTo>
                    <a:pt x="9452" y="855"/>
                  </a:lnTo>
                  <a:lnTo>
                    <a:pt x="9427" y="953"/>
                  </a:lnTo>
                  <a:lnTo>
                    <a:pt x="9403" y="1051"/>
                  </a:lnTo>
                  <a:lnTo>
                    <a:pt x="9354" y="1148"/>
                  </a:lnTo>
                  <a:lnTo>
                    <a:pt x="9305" y="1197"/>
                  </a:lnTo>
                  <a:lnTo>
                    <a:pt x="9232" y="1271"/>
                  </a:lnTo>
                  <a:lnTo>
                    <a:pt x="9134" y="1319"/>
                  </a:lnTo>
                  <a:lnTo>
                    <a:pt x="9061" y="1344"/>
                  </a:lnTo>
                  <a:lnTo>
                    <a:pt x="8133" y="1344"/>
                  </a:lnTo>
                  <a:lnTo>
                    <a:pt x="8060" y="1319"/>
                  </a:lnTo>
                  <a:lnTo>
                    <a:pt x="7962" y="1271"/>
                  </a:lnTo>
                  <a:lnTo>
                    <a:pt x="7889" y="1197"/>
                  </a:lnTo>
                  <a:lnTo>
                    <a:pt x="7840" y="1148"/>
                  </a:lnTo>
                  <a:lnTo>
                    <a:pt x="7791" y="1051"/>
                  </a:lnTo>
                  <a:lnTo>
                    <a:pt x="7767" y="953"/>
                  </a:lnTo>
                  <a:lnTo>
                    <a:pt x="7742" y="855"/>
                  </a:lnTo>
                  <a:lnTo>
                    <a:pt x="7742" y="391"/>
                  </a:lnTo>
                  <a:lnTo>
                    <a:pt x="977" y="391"/>
                  </a:lnTo>
                  <a:lnTo>
                    <a:pt x="708" y="367"/>
                  </a:lnTo>
                  <a:lnTo>
                    <a:pt x="440" y="294"/>
                  </a:lnTo>
                  <a:lnTo>
                    <a:pt x="220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742" name="Shape 742"/>
          <p:cNvGrpSpPr/>
          <p:nvPr/>
        </p:nvGrpSpPr>
        <p:grpSpPr>
          <a:xfrm>
            <a:off x="2821843" y="3162226"/>
            <a:ext cx="267650" cy="279436"/>
            <a:chOff x="3294650" y="3652450"/>
            <a:chExt cx="388350" cy="405450"/>
          </a:xfrm>
        </p:grpSpPr>
        <p:sp>
          <p:nvSpPr>
            <p:cNvPr id="743" name="Shape 743"/>
            <p:cNvSpPr/>
            <p:nvPr/>
          </p:nvSpPr>
          <p:spPr>
            <a:xfrm>
              <a:off x="3294650" y="3681775"/>
              <a:ext cx="376150" cy="376125"/>
            </a:xfrm>
            <a:custGeom>
              <a:avLst/>
              <a:gdLst/>
              <a:ahLst/>
              <a:cxnLst/>
              <a:rect l="0" t="0" r="0" b="0"/>
              <a:pathLst>
                <a:path w="15046" h="15045" extrusionOk="0">
                  <a:moveTo>
                    <a:pt x="7132" y="0"/>
                  </a:moveTo>
                  <a:lnTo>
                    <a:pt x="6766" y="49"/>
                  </a:lnTo>
                  <a:lnTo>
                    <a:pt x="6375" y="98"/>
                  </a:lnTo>
                  <a:lnTo>
                    <a:pt x="6009" y="147"/>
                  </a:lnTo>
                  <a:lnTo>
                    <a:pt x="5642" y="244"/>
                  </a:lnTo>
                  <a:lnTo>
                    <a:pt x="5276" y="342"/>
                  </a:lnTo>
                  <a:lnTo>
                    <a:pt x="4934" y="464"/>
                  </a:lnTo>
                  <a:lnTo>
                    <a:pt x="4592" y="586"/>
                  </a:lnTo>
                  <a:lnTo>
                    <a:pt x="4250" y="733"/>
                  </a:lnTo>
                  <a:lnTo>
                    <a:pt x="3933" y="904"/>
                  </a:lnTo>
                  <a:lnTo>
                    <a:pt x="3615" y="1099"/>
                  </a:lnTo>
                  <a:lnTo>
                    <a:pt x="3322" y="1295"/>
                  </a:lnTo>
                  <a:lnTo>
                    <a:pt x="3029" y="1490"/>
                  </a:lnTo>
                  <a:lnTo>
                    <a:pt x="2736" y="1710"/>
                  </a:lnTo>
                  <a:lnTo>
                    <a:pt x="2467" y="1954"/>
                  </a:lnTo>
                  <a:lnTo>
                    <a:pt x="2199" y="2198"/>
                  </a:lnTo>
                  <a:lnTo>
                    <a:pt x="1954" y="2467"/>
                  </a:lnTo>
                  <a:lnTo>
                    <a:pt x="1710" y="2736"/>
                  </a:lnTo>
                  <a:lnTo>
                    <a:pt x="1490" y="3029"/>
                  </a:lnTo>
                  <a:lnTo>
                    <a:pt x="1295" y="3322"/>
                  </a:lnTo>
                  <a:lnTo>
                    <a:pt x="1100" y="3615"/>
                  </a:lnTo>
                  <a:lnTo>
                    <a:pt x="904" y="3932"/>
                  </a:lnTo>
                  <a:lnTo>
                    <a:pt x="733" y="4250"/>
                  </a:lnTo>
                  <a:lnTo>
                    <a:pt x="587" y="4592"/>
                  </a:lnTo>
                  <a:lnTo>
                    <a:pt x="465" y="4934"/>
                  </a:lnTo>
                  <a:lnTo>
                    <a:pt x="342" y="5276"/>
                  </a:lnTo>
                  <a:lnTo>
                    <a:pt x="245" y="5642"/>
                  </a:lnTo>
                  <a:lnTo>
                    <a:pt x="147" y="6008"/>
                  </a:lnTo>
                  <a:lnTo>
                    <a:pt x="98" y="6375"/>
                  </a:lnTo>
                  <a:lnTo>
                    <a:pt x="49" y="6765"/>
                  </a:lnTo>
                  <a:lnTo>
                    <a:pt x="0" y="7132"/>
                  </a:lnTo>
                  <a:lnTo>
                    <a:pt x="0" y="7522"/>
                  </a:lnTo>
                  <a:lnTo>
                    <a:pt x="0" y="7913"/>
                  </a:lnTo>
                  <a:lnTo>
                    <a:pt x="49" y="8280"/>
                  </a:lnTo>
                  <a:lnTo>
                    <a:pt x="98" y="8670"/>
                  </a:lnTo>
                  <a:lnTo>
                    <a:pt x="147" y="9037"/>
                  </a:lnTo>
                  <a:lnTo>
                    <a:pt x="245" y="9403"/>
                  </a:lnTo>
                  <a:lnTo>
                    <a:pt x="342" y="9769"/>
                  </a:lnTo>
                  <a:lnTo>
                    <a:pt x="465" y="10111"/>
                  </a:lnTo>
                  <a:lnTo>
                    <a:pt x="587" y="10453"/>
                  </a:lnTo>
                  <a:lnTo>
                    <a:pt x="733" y="10795"/>
                  </a:lnTo>
                  <a:lnTo>
                    <a:pt x="904" y="11113"/>
                  </a:lnTo>
                  <a:lnTo>
                    <a:pt x="1100" y="11430"/>
                  </a:lnTo>
                  <a:lnTo>
                    <a:pt x="1295" y="11723"/>
                  </a:lnTo>
                  <a:lnTo>
                    <a:pt x="1490" y="12016"/>
                  </a:lnTo>
                  <a:lnTo>
                    <a:pt x="1710" y="12309"/>
                  </a:lnTo>
                  <a:lnTo>
                    <a:pt x="1954" y="12578"/>
                  </a:lnTo>
                  <a:lnTo>
                    <a:pt x="2199" y="12847"/>
                  </a:lnTo>
                  <a:lnTo>
                    <a:pt x="2467" y="13091"/>
                  </a:lnTo>
                  <a:lnTo>
                    <a:pt x="2736" y="13335"/>
                  </a:lnTo>
                  <a:lnTo>
                    <a:pt x="3029" y="13555"/>
                  </a:lnTo>
                  <a:lnTo>
                    <a:pt x="3322" y="13750"/>
                  </a:lnTo>
                  <a:lnTo>
                    <a:pt x="3615" y="13946"/>
                  </a:lnTo>
                  <a:lnTo>
                    <a:pt x="3933" y="14141"/>
                  </a:lnTo>
                  <a:lnTo>
                    <a:pt x="4250" y="14312"/>
                  </a:lnTo>
                  <a:lnTo>
                    <a:pt x="4592" y="14459"/>
                  </a:lnTo>
                  <a:lnTo>
                    <a:pt x="4934" y="14581"/>
                  </a:lnTo>
                  <a:lnTo>
                    <a:pt x="5276" y="14703"/>
                  </a:lnTo>
                  <a:lnTo>
                    <a:pt x="5642" y="14801"/>
                  </a:lnTo>
                  <a:lnTo>
                    <a:pt x="6009" y="14898"/>
                  </a:lnTo>
                  <a:lnTo>
                    <a:pt x="6375" y="14947"/>
                  </a:lnTo>
                  <a:lnTo>
                    <a:pt x="6766" y="14996"/>
                  </a:lnTo>
                  <a:lnTo>
                    <a:pt x="7132" y="15045"/>
                  </a:lnTo>
                  <a:lnTo>
                    <a:pt x="7914" y="15045"/>
                  </a:lnTo>
                  <a:lnTo>
                    <a:pt x="8280" y="14996"/>
                  </a:lnTo>
                  <a:lnTo>
                    <a:pt x="8671" y="14947"/>
                  </a:lnTo>
                  <a:lnTo>
                    <a:pt x="9037" y="14898"/>
                  </a:lnTo>
                  <a:lnTo>
                    <a:pt x="9403" y="14801"/>
                  </a:lnTo>
                  <a:lnTo>
                    <a:pt x="9770" y="14703"/>
                  </a:lnTo>
                  <a:lnTo>
                    <a:pt x="10112" y="14581"/>
                  </a:lnTo>
                  <a:lnTo>
                    <a:pt x="10454" y="14459"/>
                  </a:lnTo>
                  <a:lnTo>
                    <a:pt x="10795" y="14312"/>
                  </a:lnTo>
                  <a:lnTo>
                    <a:pt x="11113" y="14141"/>
                  </a:lnTo>
                  <a:lnTo>
                    <a:pt x="11430" y="13946"/>
                  </a:lnTo>
                  <a:lnTo>
                    <a:pt x="11724" y="13750"/>
                  </a:lnTo>
                  <a:lnTo>
                    <a:pt x="12017" y="13555"/>
                  </a:lnTo>
                  <a:lnTo>
                    <a:pt x="12310" y="13335"/>
                  </a:lnTo>
                  <a:lnTo>
                    <a:pt x="12578" y="13091"/>
                  </a:lnTo>
                  <a:lnTo>
                    <a:pt x="12847" y="12847"/>
                  </a:lnTo>
                  <a:lnTo>
                    <a:pt x="13091" y="12578"/>
                  </a:lnTo>
                  <a:lnTo>
                    <a:pt x="13335" y="12309"/>
                  </a:lnTo>
                  <a:lnTo>
                    <a:pt x="13555" y="12016"/>
                  </a:lnTo>
                  <a:lnTo>
                    <a:pt x="13751" y="11723"/>
                  </a:lnTo>
                  <a:lnTo>
                    <a:pt x="13946" y="11430"/>
                  </a:lnTo>
                  <a:lnTo>
                    <a:pt x="14141" y="11113"/>
                  </a:lnTo>
                  <a:lnTo>
                    <a:pt x="14312" y="10795"/>
                  </a:lnTo>
                  <a:lnTo>
                    <a:pt x="14459" y="10453"/>
                  </a:lnTo>
                  <a:lnTo>
                    <a:pt x="14581" y="10111"/>
                  </a:lnTo>
                  <a:lnTo>
                    <a:pt x="14703" y="9769"/>
                  </a:lnTo>
                  <a:lnTo>
                    <a:pt x="14801" y="9403"/>
                  </a:lnTo>
                  <a:lnTo>
                    <a:pt x="14899" y="9037"/>
                  </a:lnTo>
                  <a:lnTo>
                    <a:pt x="14947" y="8670"/>
                  </a:lnTo>
                  <a:lnTo>
                    <a:pt x="14996" y="8280"/>
                  </a:lnTo>
                  <a:lnTo>
                    <a:pt x="15045" y="7913"/>
                  </a:lnTo>
                  <a:lnTo>
                    <a:pt x="15045" y="7522"/>
                  </a:lnTo>
                  <a:lnTo>
                    <a:pt x="7523" y="7522"/>
                  </a:lnTo>
                  <a:lnTo>
                    <a:pt x="75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44" name="Shape 744"/>
            <p:cNvSpPr/>
            <p:nvPr/>
          </p:nvSpPr>
          <p:spPr>
            <a:xfrm>
              <a:off x="3494925" y="3760525"/>
              <a:ext cx="188075" cy="97100"/>
            </a:xfrm>
            <a:custGeom>
              <a:avLst/>
              <a:gdLst/>
              <a:ahLst/>
              <a:cxnLst/>
              <a:rect l="0" t="0" r="0" b="0"/>
              <a:pathLst>
                <a:path w="7523" h="3884" extrusionOk="0">
                  <a:moveTo>
                    <a:pt x="2491" y="2956"/>
                  </a:moveTo>
                  <a:lnTo>
                    <a:pt x="2491" y="3396"/>
                  </a:lnTo>
                  <a:lnTo>
                    <a:pt x="1759" y="3396"/>
                  </a:lnTo>
                  <a:lnTo>
                    <a:pt x="2491" y="2956"/>
                  </a:lnTo>
                  <a:close/>
                  <a:moveTo>
                    <a:pt x="3346" y="2443"/>
                  </a:moveTo>
                  <a:lnTo>
                    <a:pt x="3346" y="3396"/>
                  </a:lnTo>
                  <a:lnTo>
                    <a:pt x="2980" y="3396"/>
                  </a:lnTo>
                  <a:lnTo>
                    <a:pt x="2980" y="2663"/>
                  </a:lnTo>
                  <a:lnTo>
                    <a:pt x="3346" y="2443"/>
                  </a:lnTo>
                  <a:close/>
                  <a:moveTo>
                    <a:pt x="4201" y="1930"/>
                  </a:moveTo>
                  <a:lnTo>
                    <a:pt x="4201" y="3396"/>
                  </a:lnTo>
                  <a:lnTo>
                    <a:pt x="3835" y="3396"/>
                  </a:lnTo>
                  <a:lnTo>
                    <a:pt x="3835" y="2150"/>
                  </a:lnTo>
                  <a:lnTo>
                    <a:pt x="3835" y="2150"/>
                  </a:lnTo>
                  <a:lnTo>
                    <a:pt x="4201" y="1930"/>
                  </a:lnTo>
                  <a:close/>
                  <a:moveTo>
                    <a:pt x="5056" y="1393"/>
                  </a:moveTo>
                  <a:lnTo>
                    <a:pt x="5056" y="3396"/>
                  </a:lnTo>
                  <a:lnTo>
                    <a:pt x="4689" y="3396"/>
                  </a:lnTo>
                  <a:lnTo>
                    <a:pt x="4689" y="1637"/>
                  </a:lnTo>
                  <a:lnTo>
                    <a:pt x="5056" y="1393"/>
                  </a:lnTo>
                  <a:close/>
                  <a:moveTo>
                    <a:pt x="5911" y="885"/>
                  </a:moveTo>
                  <a:lnTo>
                    <a:pt x="5911" y="3396"/>
                  </a:lnTo>
                  <a:lnTo>
                    <a:pt x="5544" y="3396"/>
                  </a:lnTo>
                  <a:lnTo>
                    <a:pt x="5544" y="1100"/>
                  </a:lnTo>
                  <a:lnTo>
                    <a:pt x="5911" y="885"/>
                  </a:lnTo>
                  <a:close/>
                  <a:moveTo>
                    <a:pt x="6399" y="978"/>
                  </a:moveTo>
                  <a:lnTo>
                    <a:pt x="6619" y="1539"/>
                  </a:lnTo>
                  <a:lnTo>
                    <a:pt x="6790" y="2031"/>
                  </a:lnTo>
                  <a:lnTo>
                    <a:pt x="6790" y="3396"/>
                  </a:lnTo>
                  <a:lnTo>
                    <a:pt x="6399" y="3396"/>
                  </a:lnTo>
                  <a:lnTo>
                    <a:pt x="6399" y="978"/>
                  </a:lnTo>
                  <a:close/>
                  <a:moveTo>
                    <a:pt x="6448" y="1"/>
                  </a:moveTo>
                  <a:lnTo>
                    <a:pt x="0" y="3884"/>
                  </a:lnTo>
                  <a:lnTo>
                    <a:pt x="7523" y="3884"/>
                  </a:lnTo>
                  <a:lnTo>
                    <a:pt x="7498" y="3347"/>
                  </a:lnTo>
                  <a:lnTo>
                    <a:pt x="7449" y="2834"/>
                  </a:lnTo>
                  <a:lnTo>
                    <a:pt x="7352" y="2321"/>
                  </a:lnTo>
                  <a:lnTo>
                    <a:pt x="7229" y="1832"/>
                  </a:lnTo>
                  <a:lnTo>
                    <a:pt x="7083" y="1344"/>
                  </a:lnTo>
                  <a:lnTo>
                    <a:pt x="6912" y="880"/>
                  </a:lnTo>
                  <a:lnTo>
                    <a:pt x="6692" y="440"/>
                  </a:lnTo>
                  <a:lnTo>
                    <a:pt x="64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45" name="Shape 745"/>
            <p:cNvSpPr/>
            <p:nvPr/>
          </p:nvSpPr>
          <p:spPr>
            <a:xfrm>
              <a:off x="3494925" y="3652450"/>
              <a:ext cx="161200" cy="188100"/>
            </a:xfrm>
            <a:custGeom>
              <a:avLst/>
              <a:gdLst/>
              <a:ahLst/>
              <a:cxnLst/>
              <a:rect l="0" t="0" r="0" b="0"/>
              <a:pathLst>
                <a:path w="6448" h="7524" extrusionOk="0">
                  <a:moveTo>
                    <a:pt x="489" y="514"/>
                  </a:moveTo>
                  <a:lnTo>
                    <a:pt x="879" y="538"/>
                  </a:lnTo>
                  <a:lnTo>
                    <a:pt x="1270" y="611"/>
                  </a:lnTo>
                  <a:lnTo>
                    <a:pt x="1661" y="685"/>
                  </a:lnTo>
                  <a:lnTo>
                    <a:pt x="2052" y="782"/>
                  </a:lnTo>
                  <a:lnTo>
                    <a:pt x="2418" y="929"/>
                  </a:lnTo>
                  <a:lnTo>
                    <a:pt x="2809" y="1075"/>
                  </a:lnTo>
                  <a:lnTo>
                    <a:pt x="3151" y="1246"/>
                  </a:lnTo>
                  <a:lnTo>
                    <a:pt x="3517" y="1417"/>
                  </a:lnTo>
                  <a:lnTo>
                    <a:pt x="3835" y="1637"/>
                  </a:lnTo>
                  <a:lnTo>
                    <a:pt x="4152" y="1857"/>
                  </a:lnTo>
                  <a:lnTo>
                    <a:pt x="4445" y="2077"/>
                  </a:lnTo>
                  <a:lnTo>
                    <a:pt x="4738" y="2321"/>
                  </a:lnTo>
                  <a:lnTo>
                    <a:pt x="5031" y="2590"/>
                  </a:lnTo>
                  <a:lnTo>
                    <a:pt x="5276" y="2883"/>
                  </a:lnTo>
                  <a:lnTo>
                    <a:pt x="5520" y="3176"/>
                  </a:lnTo>
                  <a:lnTo>
                    <a:pt x="5764" y="3493"/>
                  </a:lnTo>
                  <a:lnTo>
                    <a:pt x="489" y="6668"/>
                  </a:lnTo>
                  <a:lnTo>
                    <a:pt x="489" y="514"/>
                  </a:lnTo>
                  <a:close/>
                  <a:moveTo>
                    <a:pt x="0" y="1"/>
                  </a:moveTo>
                  <a:lnTo>
                    <a:pt x="0" y="7523"/>
                  </a:lnTo>
                  <a:lnTo>
                    <a:pt x="6448" y="3640"/>
                  </a:lnTo>
                  <a:lnTo>
                    <a:pt x="6179" y="3249"/>
                  </a:lnTo>
                  <a:lnTo>
                    <a:pt x="5911" y="2858"/>
                  </a:lnTo>
                  <a:lnTo>
                    <a:pt x="5593" y="2492"/>
                  </a:lnTo>
                  <a:lnTo>
                    <a:pt x="5276" y="2150"/>
                  </a:lnTo>
                  <a:lnTo>
                    <a:pt x="4909" y="1833"/>
                  </a:lnTo>
                  <a:lnTo>
                    <a:pt x="4543" y="1540"/>
                  </a:lnTo>
                  <a:lnTo>
                    <a:pt x="4152" y="1246"/>
                  </a:lnTo>
                  <a:lnTo>
                    <a:pt x="3761" y="1002"/>
                  </a:lnTo>
                  <a:lnTo>
                    <a:pt x="3322" y="782"/>
                  </a:lnTo>
                  <a:lnTo>
                    <a:pt x="2882" y="587"/>
                  </a:lnTo>
                  <a:lnTo>
                    <a:pt x="2443" y="416"/>
                  </a:lnTo>
                  <a:lnTo>
                    <a:pt x="1978" y="270"/>
                  </a:lnTo>
                  <a:lnTo>
                    <a:pt x="1490" y="147"/>
                  </a:lnTo>
                  <a:lnTo>
                    <a:pt x="1002" y="74"/>
                  </a:lnTo>
                  <a:lnTo>
                    <a:pt x="513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746" name="Shape 746"/>
          <p:cNvGrpSpPr/>
          <p:nvPr/>
        </p:nvGrpSpPr>
        <p:grpSpPr>
          <a:xfrm>
            <a:off x="3264120" y="3197582"/>
            <a:ext cx="312242" cy="228935"/>
            <a:chOff x="3936375" y="3703750"/>
            <a:chExt cx="453050" cy="332175"/>
          </a:xfrm>
        </p:grpSpPr>
        <p:sp>
          <p:nvSpPr>
            <p:cNvPr id="747" name="Shape 747"/>
            <p:cNvSpPr/>
            <p:nvPr/>
          </p:nvSpPr>
          <p:spPr>
            <a:xfrm>
              <a:off x="3936375" y="3703750"/>
              <a:ext cx="453050" cy="332175"/>
            </a:xfrm>
            <a:custGeom>
              <a:avLst/>
              <a:gdLst/>
              <a:ahLst/>
              <a:cxnLst/>
              <a:rect l="0" t="0" r="0" b="0"/>
              <a:pathLst>
                <a:path w="18122" h="13287" extrusionOk="0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4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4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59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48" name="Shape 748"/>
            <p:cNvSpPr/>
            <p:nvPr/>
          </p:nvSpPr>
          <p:spPr>
            <a:xfrm>
              <a:off x="3988875" y="3864325"/>
              <a:ext cx="77575" cy="133125"/>
            </a:xfrm>
            <a:custGeom>
              <a:avLst/>
              <a:gdLst/>
              <a:ahLst/>
              <a:cxnLst/>
              <a:rect l="0" t="0" r="0" b="0"/>
              <a:pathLst>
                <a:path w="3103" h="5325" extrusionOk="0">
                  <a:moveTo>
                    <a:pt x="489" y="1"/>
                  </a:moveTo>
                  <a:lnTo>
                    <a:pt x="391" y="25"/>
                  </a:lnTo>
                  <a:lnTo>
                    <a:pt x="294" y="50"/>
                  </a:lnTo>
                  <a:lnTo>
                    <a:pt x="196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25" y="294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5325"/>
                  </a:lnTo>
                  <a:lnTo>
                    <a:pt x="3102" y="5325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53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882" y="98"/>
                  </a:lnTo>
                  <a:lnTo>
                    <a:pt x="2809" y="50"/>
                  </a:lnTo>
                  <a:lnTo>
                    <a:pt x="2711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49" name="Shape 749"/>
            <p:cNvSpPr/>
            <p:nvPr/>
          </p:nvSpPr>
          <p:spPr>
            <a:xfrm>
              <a:off x="4259350" y="3864325"/>
              <a:ext cx="77575" cy="133125"/>
            </a:xfrm>
            <a:custGeom>
              <a:avLst/>
              <a:gdLst/>
              <a:ahLst/>
              <a:cxnLst/>
              <a:rect l="0" t="0" r="0" b="0"/>
              <a:pathLst>
                <a:path w="3103" h="5325" extrusionOk="0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4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5325"/>
                  </a:lnTo>
                  <a:lnTo>
                    <a:pt x="3103" y="5325"/>
                  </a:lnTo>
                  <a:lnTo>
                    <a:pt x="3103" y="489"/>
                  </a:lnTo>
                  <a:lnTo>
                    <a:pt x="3103" y="391"/>
                  </a:lnTo>
                  <a:lnTo>
                    <a:pt x="3078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10" y="50"/>
                  </a:lnTo>
                  <a:lnTo>
                    <a:pt x="2712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50" name="Shape 750"/>
            <p:cNvSpPr/>
            <p:nvPr/>
          </p:nvSpPr>
          <p:spPr>
            <a:xfrm>
              <a:off x="4078625" y="3717800"/>
              <a:ext cx="77575" cy="279650"/>
            </a:xfrm>
            <a:custGeom>
              <a:avLst/>
              <a:gdLst/>
              <a:ahLst/>
              <a:cxnLst/>
              <a:rect l="0" t="0" r="0" b="0"/>
              <a:pathLst>
                <a:path w="3103" h="11186" extrusionOk="0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1186"/>
                  </a:lnTo>
                  <a:lnTo>
                    <a:pt x="3102" y="11186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12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51" name="Shape 751"/>
            <p:cNvSpPr/>
            <p:nvPr/>
          </p:nvSpPr>
          <p:spPr>
            <a:xfrm>
              <a:off x="4168375" y="3788625"/>
              <a:ext cx="78175" cy="208825"/>
            </a:xfrm>
            <a:custGeom>
              <a:avLst/>
              <a:gdLst/>
              <a:ahLst/>
              <a:cxnLst/>
              <a:rect l="0" t="0" r="0" b="0"/>
              <a:pathLst>
                <a:path w="3127" h="8353" extrusionOk="0">
                  <a:moveTo>
                    <a:pt x="489" y="0"/>
                  </a:moveTo>
                  <a:lnTo>
                    <a:pt x="392" y="25"/>
                  </a:lnTo>
                  <a:lnTo>
                    <a:pt x="318" y="49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3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8353"/>
                  </a:lnTo>
                  <a:lnTo>
                    <a:pt x="3127" y="8353"/>
                  </a:lnTo>
                  <a:lnTo>
                    <a:pt x="3127" y="489"/>
                  </a:lnTo>
                  <a:lnTo>
                    <a:pt x="3103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80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36" y="25"/>
                  </a:lnTo>
                  <a:lnTo>
                    <a:pt x="26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752" name="Shape 752"/>
          <p:cNvGrpSpPr/>
          <p:nvPr/>
        </p:nvGrpSpPr>
        <p:grpSpPr>
          <a:xfrm>
            <a:off x="3728693" y="3197582"/>
            <a:ext cx="312242" cy="228935"/>
            <a:chOff x="4610450" y="3703750"/>
            <a:chExt cx="453050" cy="332175"/>
          </a:xfrm>
        </p:grpSpPr>
        <p:sp>
          <p:nvSpPr>
            <p:cNvPr id="753" name="Shape 753"/>
            <p:cNvSpPr/>
            <p:nvPr/>
          </p:nvSpPr>
          <p:spPr>
            <a:xfrm>
              <a:off x="4610450" y="3703750"/>
              <a:ext cx="453050" cy="332175"/>
            </a:xfrm>
            <a:custGeom>
              <a:avLst/>
              <a:gdLst/>
              <a:ahLst/>
              <a:cxnLst/>
              <a:rect l="0" t="0" r="0" b="0"/>
              <a:pathLst>
                <a:path w="18122" h="13287" extrusionOk="0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54" name="Shape 754"/>
            <p:cNvSpPr/>
            <p:nvPr/>
          </p:nvSpPr>
          <p:spPr>
            <a:xfrm>
              <a:off x="4642200" y="3730000"/>
              <a:ext cx="389550" cy="249150"/>
            </a:xfrm>
            <a:custGeom>
              <a:avLst/>
              <a:gdLst/>
              <a:ahLst/>
              <a:cxnLst/>
              <a:rect l="0" t="0" r="0" b="0"/>
              <a:pathLst>
                <a:path w="15582" h="9966" extrusionOk="0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755" name="Shape 755"/>
          <p:cNvGrpSpPr/>
          <p:nvPr/>
        </p:nvGrpSpPr>
        <p:grpSpPr>
          <a:xfrm>
            <a:off x="4204206" y="3174442"/>
            <a:ext cx="290359" cy="275214"/>
            <a:chOff x="5300400" y="3670175"/>
            <a:chExt cx="421300" cy="399325"/>
          </a:xfrm>
        </p:grpSpPr>
        <p:sp>
          <p:nvSpPr>
            <p:cNvPr id="756" name="Shape 756"/>
            <p:cNvSpPr/>
            <p:nvPr/>
          </p:nvSpPr>
          <p:spPr>
            <a:xfrm>
              <a:off x="5300400" y="3708025"/>
              <a:ext cx="421300" cy="267450"/>
            </a:xfrm>
            <a:custGeom>
              <a:avLst/>
              <a:gdLst/>
              <a:ahLst/>
              <a:cxnLst/>
              <a:rect l="0" t="0" r="0" b="0"/>
              <a:pathLst>
                <a:path w="16852" h="10698" extrusionOk="0">
                  <a:moveTo>
                    <a:pt x="16364" y="489"/>
                  </a:moveTo>
                  <a:lnTo>
                    <a:pt x="16364" y="10209"/>
                  </a:lnTo>
                  <a:lnTo>
                    <a:pt x="489" y="10209"/>
                  </a:lnTo>
                  <a:lnTo>
                    <a:pt x="489" y="489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196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0209"/>
                  </a:lnTo>
                  <a:lnTo>
                    <a:pt x="0" y="10307"/>
                  </a:lnTo>
                  <a:lnTo>
                    <a:pt x="25" y="10405"/>
                  </a:lnTo>
                  <a:lnTo>
                    <a:pt x="73" y="10478"/>
                  </a:lnTo>
                  <a:lnTo>
                    <a:pt x="122" y="10551"/>
                  </a:lnTo>
                  <a:lnTo>
                    <a:pt x="196" y="10600"/>
                  </a:lnTo>
                  <a:lnTo>
                    <a:pt x="293" y="10649"/>
                  </a:lnTo>
                  <a:lnTo>
                    <a:pt x="391" y="10673"/>
                  </a:lnTo>
                  <a:lnTo>
                    <a:pt x="489" y="10698"/>
                  </a:lnTo>
                  <a:lnTo>
                    <a:pt x="16364" y="10698"/>
                  </a:lnTo>
                  <a:lnTo>
                    <a:pt x="16461" y="10673"/>
                  </a:lnTo>
                  <a:lnTo>
                    <a:pt x="16559" y="10649"/>
                  </a:lnTo>
                  <a:lnTo>
                    <a:pt x="16657" y="10600"/>
                  </a:lnTo>
                  <a:lnTo>
                    <a:pt x="16730" y="10551"/>
                  </a:lnTo>
                  <a:lnTo>
                    <a:pt x="16779" y="10478"/>
                  </a:lnTo>
                  <a:lnTo>
                    <a:pt x="16828" y="10405"/>
                  </a:lnTo>
                  <a:lnTo>
                    <a:pt x="16852" y="10307"/>
                  </a:lnTo>
                  <a:lnTo>
                    <a:pt x="16852" y="10209"/>
                  </a:lnTo>
                  <a:lnTo>
                    <a:pt x="16852" y="489"/>
                  </a:lnTo>
                  <a:lnTo>
                    <a:pt x="16852" y="391"/>
                  </a:lnTo>
                  <a:lnTo>
                    <a:pt x="16828" y="293"/>
                  </a:lnTo>
                  <a:lnTo>
                    <a:pt x="16779" y="220"/>
                  </a:lnTo>
                  <a:lnTo>
                    <a:pt x="16730" y="147"/>
                  </a:lnTo>
                  <a:lnTo>
                    <a:pt x="16657" y="74"/>
                  </a:lnTo>
                  <a:lnTo>
                    <a:pt x="16559" y="25"/>
                  </a:lnTo>
                  <a:lnTo>
                    <a:pt x="164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57" name="Shape 757"/>
            <p:cNvSpPr/>
            <p:nvPr/>
          </p:nvSpPr>
          <p:spPr>
            <a:xfrm>
              <a:off x="5498825" y="3670175"/>
              <a:ext cx="24450" cy="25650"/>
            </a:xfrm>
            <a:custGeom>
              <a:avLst/>
              <a:gdLst/>
              <a:ahLst/>
              <a:cxnLst/>
              <a:rect l="0" t="0" r="0" b="0"/>
              <a:pathLst>
                <a:path w="978" h="1026" extrusionOk="0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318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026"/>
                  </a:lnTo>
                  <a:lnTo>
                    <a:pt x="978" y="1026"/>
                  </a:lnTo>
                  <a:lnTo>
                    <a:pt x="978" y="489"/>
                  </a:lnTo>
                  <a:lnTo>
                    <a:pt x="978" y="391"/>
                  </a:lnTo>
                  <a:lnTo>
                    <a:pt x="929" y="318"/>
                  </a:lnTo>
                  <a:lnTo>
                    <a:pt x="904" y="220"/>
                  </a:lnTo>
                  <a:lnTo>
                    <a:pt x="831" y="147"/>
                  </a:lnTo>
                  <a:lnTo>
                    <a:pt x="758" y="98"/>
                  </a:lnTo>
                  <a:lnTo>
                    <a:pt x="684" y="49"/>
                  </a:lnTo>
                  <a:lnTo>
                    <a:pt x="587" y="25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58" name="Shape 758"/>
            <p:cNvSpPr/>
            <p:nvPr/>
          </p:nvSpPr>
          <p:spPr>
            <a:xfrm>
              <a:off x="5366325" y="3987675"/>
              <a:ext cx="61100" cy="81825"/>
            </a:xfrm>
            <a:custGeom>
              <a:avLst/>
              <a:gdLst/>
              <a:ahLst/>
              <a:cxnLst/>
              <a:rect l="0" t="0" r="0" b="0"/>
              <a:pathLst>
                <a:path w="2444" h="3273" extrusionOk="0">
                  <a:moveTo>
                    <a:pt x="1344" y="0"/>
                  </a:moveTo>
                  <a:lnTo>
                    <a:pt x="50" y="2565"/>
                  </a:lnTo>
                  <a:lnTo>
                    <a:pt x="25" y="2638"/>
                  </a:lnTo>
                  <a:lnTo>
                    <a:pt x="1" y="2736"/>
                  </a:lnTo>
                  <a:lnTo>
                    <a:pt x="1" y="2833"/>
                  </a:lnTo>
                  <a:lnTo>
                    <a:pt x="25" y="2931"/>
                  </a:lnTo>
                  <a:lnTo>
                    <a:pt x="74" y="3004"/>
                  </a:lnTo>
                  <a:lnTo>
                    <a:pt x="123" y="3102"/>
                  </a:lnTo>
                  <a:lnTo>
                    <a:pt x="196" y="3151"/>
                  </a:lnTo>
                  <a:lnTo>
                    <a:pt x="269" y="3224"/>
                  </a:lnTo>
                  <a:lnTo>
                    <a:pt x="392" y="3248"/>
                  </a:lnTo>
                  <a:lnTo>
                    <a:pt x="489" y="3273"/>
                  </a:lnTo>
                  <a:lnTo>
                    <a:pt x="636" y="3248"/>
                  </a:lnTo>
                  <a:lnTo>
                    <a:pt x="758" y="3200"/>
                  </a:lnTo>
                  <a:lnTo>
                    <a:pt x="856" y="3102"/>
                  </a:lnTo>
                  <a:lnTo>
                    <a:pt x="929" y="3004"/>
                  </a:lnTo>
                  <a:lnTo>
                    <a:pt x="244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59" name="Shape 759"/>
            <p:cNvSpPr/>
            <p:nvPr/>
          </p:nvSpPr>
          <p:spPr>
            <a:xfrm>
              <a:off x="5594700" y="3987675"/>
              <a:ext cx="61075" cy="81825"/>
            </a:xfrm>
            <a:custGeom>
              <a:avLst/>
              <a:gdLst/>
              <a:ahLst/>
              <a:cxnLst/>
              <a:rect l="0" t="0" r="0" b="0"/>
              <a:pathLst>
                <a:path w="2443" h="3273" extrusionOk="0">
                  <a:moveTo>
                    <a:pt x="0" y="0"/>
                  </a:moveTo>
                  <a:lnTo>
                    <a:pt x="1514" y="3004"/>
                  </a:lnTo>
                  <a:lnTo>
                    <a:pt x="1588" y="3102"/>
                  </a:lnTo>
                  <a:lnTo>
                    <a:pt x="1685" y="3200"/>
                  </a:lnTo>
                  <a:lnTo>
                    <a:pt x="1807" y="3248"/>
                  </a:lnTo>
                  <a:lnTo>
                    <a:pt x="1954" y="3273"/>
                  </a:lnTo>
                  <a:lnTo>
                    <a:pt x="2052" y="3248"/>
                  </a:lnTo>
                  <a:lnTo>
                    <a:pt x="2174" y="3224"/>
                  </a:lnTo>
                  <a:lnTo>
                    <a:pt x="2247" y="3151"/>
                  </a:lnTo>
                  <a:lnTo>
                    <a:pt x="2320" y="3102"/>
                  </a:lnTo>
                  <a:lnTo>
                    <a:pt x="2369" y="3004"/>
                  </a:lnTo>
                  <a:lnTo>
                    <a:pt x="2418" y="2931"/>
                  </a:lnTo>
                  <a:lnTo>
                    <a:pt x="2442" y="2833"/>
                  </a:lnTo>
                  <a:lnTo>
                    <a:pt x="2442" y="2736"/>
                  </a:lnTo>
                  <a:lnTo>
                    <a:pt x="2418" y="2638"/>
                  </a:lnTo>
                  <a:lnTo>
                    <a:pt x="2393" y="2565"/>
                  </a:lnTo>
                  <a:lnTo>
                    <a:pt x="109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60" name="Shape 760"/>
            <p:cNvSpPr/>
            <p:nvPr/>
          </p:nvSpPr>
          <p:spPr>
            <a:xfrm>
              <a:off x="5324825" y="3732450"/>
              <a:ext cx="372475" cy="218600"/>
            </a:xfrm>
            <a:custGeom>
              <a:avLst/>
              <a:gdLst/>
              <a:ahLst/>
              <a:cxnLst/>
              <a:rect l="0" t="0" r="0" b="0"/>
              <a:pathLst>
                <a:path w="14899" h="8744" extrusionOk="0">
                  <a:moveTo>
                    <a:pt x="12578" y="1319"/>
                  </a:moveTo>
                  <a:lnTo>
                    <a:pt x="12676" y="1344"/>
                  </a:lnTo>
                  <a:lnTo>
                    <a:pt x="12749" y="1392"/>
                  </a:lnTo>
                  <a:lnTo>
                    <a:pt x="12822" y="1441"/>
                  </a:lnTo>
                  <a:lnTo>
                    <a:pt x="12895" y="1515"/>
                  </a:lnTo>
                  <a:lnTo>
                    <a:pt x="12920" y="1612"/>
                  </a:lnTo>
                  <a:lnTo>
                    <a:pt x="12969" y="1710"/>
                  </a:lnTo>
                  <a:lnTo>
                    <a:pt x="12969" y="1808"/>
                  </a:lnTo>
                  <a:lnTo>
                    <a:pt x="12969" y="4079"/>
                  </a:lnTo>
                  <a:lnTo>
                    <a:pt x="12969" y="4177"/>
                  </a:lnTo>
                  <a:lnTo>
                    <a:pt x="12920" y="4274"/>
                  </a:lnTo>
                  <a:lnTo>
                    <a:pt x="12895" y="4348"/>
                  </a:lnTo>
                  <a:lnTo>
                    <a:pt x="12822" y="4421"/>
                  </a:lnTo>
                  <a:lnTo>
                    <a:pt x="12749" y="4470"/>
                  </a:lnTo>
                  <a:lnTo>
                    <a:pt x="12676" y="4519"/>
                  </a:lnTo>
                  <a:lnTo>
                    <a:pt x="12578" y="4543"/>
                  </a:lnTo>
                  <a:lnTo>
                    <a:pt x="12480" y="4567"/>
                  </a:lnTo>
                  <a:lnTo>
                    <a:pt x="12383" y="4543"/>
                  </a:lnTo>
                  <a:lnTo>
                    <a:pt x="12285" y="4519"/>
                  </a:lnTo>
                  <a:lnTo>
                    <a:pt x="12212" y="4470"/>
                  </a:lnTo>
                  <a:lnTo>
                    <a:pt x="12138" y="4421"/>
                  </a:lnTo>
                  <a:lnTo>
                    <a:pt x="12065" y="4348"/>
                  </a:lnTo>
                  <a:lnTo>
                    <a:pt x="12041" y="4274"/>
                  </a:lnTo>
                  <a:lnTo>
                    <a:pt x="11992" y="4177"/>
                  </a:lnTo>
                  <a:lnTo>
                    <a:pt x="11992" y="4079"/>
                  </a:lnTo>
                  <a:lnTo>
                    <a:pt x="11992" y="3004"/>
                  </a:lnTo>
                  <a:lnTo>
                    <a:pt x="7986" y="7010"/>
                  </a:lnTo>
                  <a:lnTo>
                    <a:pt x="7913" y="7059"/>
                  </a:lnTo>
                  <a:lnTo>
                    <a:pt x="7815" y="7107"/>
                  </a:lnTo>
                  <a:lnTo>
                    <a:pt x="7742" y="7132"/>
                  </a:lnTo>
                  <a:lnTo>
                    <a:pt x="7644" y="7156"/>
                  </a:lnTo>
                  <a:lnTo>
                    <a:pt x="7547" y="7132"/>
                  </a:lnTo>
                  <a:lnTo>
                    <a:pt x="7449" y="7107"/>
                  </a:lnTo>
                  <a:lnTo>
                    <a:pt x="7376" y="7059"/>
                  </a:lnTo>
                  <a:lnTo>
                    <a:pt x="7303" y="7010"/>
                  </a:lnTo>
                  <a:lnTo>
                    <a:pt x="5349" y="5056"/>
                  </a:lnTo>
                  <a:lnTo>
                    <a:pt x="2760" y="7620"/>
                  </a:lnTo>
                  <a:lnTo>
                    <a:pt x="2687" y="7694"/>
                  </a:lnTo>
                  <a:lnTo>
                    <a:pt x="2613" y="7742"/>
                  </a:lnTo>
                  <a:lnTo>
                    <a:pt x="2516" y="7767"/>
                  </a:lnTo>
                  <a:lnTo>
                    <a:pt x="2320" y="7767"/>
                  </a:lnTo>
                  <a:lnTo>
                    <a:pt x="2247" y="7742"/>
                  </a:lnTo>
                  <a:lnTo>
                    <a:pt x="2149" y="7694"/>
                  </a:lnTo>
                  <a:lnTo>
                    <a:pt x="2076" y="7620"/>
                  </a:lnTo>
                  <a:lnTo>
                    <a:pt x="2003" y="7547"/>
                  </a:lnTo>
                  <a:lnTo>
                    <a:pt x="1978" y="7474"/>
                  </a:lnTo>
                  <a:lnTo>
                    <a:pt x="1929" y="7376"/>
                  </a:lnTo>
                  <a:lnTo>
                    <a:pt x="1929" y="7278"/>
                  </a:lnTo>
                  <a:lnTo>
                    <a:pt x="1929" y="7205"/>
                  </a:lnTo>
                  <a:lnTo>
                    <a:pt x="1978" y="7107"/>
                  </a:lnTo>
                  <a:lnTo>
                    <a:pt x="2003" y="7010"/>
                  </a:lnTo>
                  <a:lnTo>
                    <a:pt x="2076" y="6936"/>
                  </a:lnTo>
                  <a:lnTo>
                    <a:pt x="5007" y="4006"/>
                  </a:lnTo>
                  <a:lnTo>
                    <a:pt x="5080" y="3957"/>
                  </a:lnTo>
                  <a:lnTo>
                    <a:pt x="5153" y="3908"/>
                  </a:lnTo>
                  <a:lnTo>
                    <a:pt x="5251" y="3884"/>
                  </a:lnTo>
                  <a:lnTo>
                    <a:pt x="5446" y="3884"/>
                  </a:lnTo>
                  <a:lnTo>
                    <a:pt x="5520" y="3908"/>
                  </a:lnTo>
                  <a:lnTo>
                    <a:pt x="5617" y="3957"/>
                  </a:lnTo>
                  <a:lnTo>
                    <a:pt x="5691" y="4006"/>
                  </a:lnTo>
                  <a:lnTo>
                    <a:pt x="7644" y="5960"/>
                  </a:lnTo>
                  <a:lnTo>
                    <a:pt x="11332" y="2296"/>
                  </a:lnTo>
                  <a:lnTo>
                    <a:pt x="10209" y="2296"/>
                  </a:lnTo>
                  <a:lnTo>
                    <a:pt x="10111" y="2272"/>
                  </a:lnTo>
                  <a:lnTo>
                    <a:pt x="10013" y="2247"/>
                  </a:lnTo>
                  <a:lnTo>
                    <a:pt x="9916" y="2198"/>
                  </a:lnTo>
                  <a:lnTo>
                    <a:pt x="9843" y="2150"/>
                  </a:lnTo>
                  <a:lnTo>
                    <a:pt x="9794" y="2076"/>
                  </a:lnTo>
                  <a:lnTo>
                    <a:pt x="9745" y="1979"/>
                  </a:lnTo>
                  <a:lnTo>
                    <a:pt x="9720" y="1905"/>
                  </a:lnTo>
                  <a:lnTo>
                    <a:pt x="9720" y="1808"/>
                  </a:lnTo>
                  <a:lnTo>
                    <a:pt x="9720" y="1710"/>
                  </a:lnTo>
                  <a:lnTo>
                    <a:pt x="9745" y="1612"/>
                  </a:lnTo>
                  <a:lnTo>
                    <a:pt x="9794" y="1515"/>
                  </a:lnTo>
                  <a:lnTo>
                    <a:pt x="9843" y="1441"/>
                  </a:lnTo>
                  <a:lnTo>
                    <a:pt x="9916" y="1392"/>
                  </a:lnTo>
                  <a:lnTo>
                    <a:pt x="10013" y="1344"/>
                  </a:lnTo>
                  <a:lnTo>
                    <a:pt x="10111" y="1319"/>
                  </a:lnTo>
                  <a:close/>
                  <a:moveTo>
                    <a:pt x="0" y="0"/>
                  </a:moveTo>
                  <a:lnTo>
                    <a:pt x="0" y="8744"/>
                  </a:lnTo>
                  <a:lnTo>
                    <a:pt x="14898" y="8744"/>
                  </a:lnTo>
                  <a:lnTo>
                    <a:pt x="148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761" name="Shape 761"/>
          <p:cNvSpPr/>
          <p:nvPr/>
        </p:nvSpPr>
        <p:spPr>
          <a:xfrm>
            <a:off x="4652504" y="3150540"/>
            <a:ext cx="323200" cy="323183"/>
          </a:xfrm>
          <a:custGeom>
            <a:avLst/>
            <a:gdLst/>
            <a:ahLst/>
            <a:cxnLst/>
            <a:rect l="0" t="0" r="0" b="0"/>
            <a:pathLst>
              <a:path w="18758" h="18757" extrusionOk="0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762" name="Shape 762"/>
          <p:cNvGrpSpPr/>
          <p:nvPr/>
        </p:nvGrpSpPr>
        <p:grpSpPr>
          <a:xfrm>
            <a:off x="5137555" y="3171065"/>
            <a:ext cx="281951" cy="281968"/>
            <a:chOff x="6654650" y="3665275"/>
            <a:chExt cx="409100" cy="409125"/>
          </a:xfrm>
        </p:grpSpPr>
        <p:sp>
          <p:nvSpPr>
            <p:cNvPr id="763" name="Shape 763"/>
            <p:cNvSpPr/>
            <p:nvPr/>
          </p:nvSpPr>
          <p:spPr>
            <a:xfrm>
              <a:off x="6808525" y="3819150"/>
              <a:ext cx="211875" cy="211900"/>
            </a:xfrm>
            <a:custGeom>
              <a:avLst/>
              <a:gdLst/>
              <a:ahLst/>
              <a:cxnLst/>
              <a:rect l="0" t="0" r="0" b="0"/>
              <a:pathLst>
                <a:path w="8475" h="8476" extrusionOk="0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64" name="Shape 764"/>
            <p:cNvSpPr/>
            <p:nvPr/>
          </p:nvSpPr>
          <p:spPr>
            <a:xfrm>
              <a:off x="6654650" y="3665275"/>
              <a:ext cx="409100" cy="409125"/>
            </a:xfrm>
            <a:custGeom>
              <a:avLst/>
              <a:gdLst/>
              <a:ahLst/>
              <a:cxnLst/>
              <a:rect l="0" t="0" r="0" b="0"/>
              <a:pathLst>
                <a:path w="16364" h="16365" extrusionOk="0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765" name="Shape 765"/>
          <p:cNvGrpSpPr/>
          <p:nvPr/>
        </p:nvGrpSpPr>
        <p:grpSpPr>
          <a:xfrm>
            <a:off x="944618" y="3623852"/>
            <a:ext cx="305522" cy="305539"/>
            <a:chOff x="570875" y="4322250"/>
            <a:chExt cx="443300" cy="443325"/>
          </a:xfrm>
        </p:grpSpPr>
        <p:sp>
          <p:nvSpPr>
            <p:cNvPr id="766" name="Shape 766"/>
            <p:cNvSpPr/>
            <p:nvPr/>
          </p:nvSpPr>
          <p:spPr>
            <a:xfrm>
              <a:off x="570875" y="4322250"/>
              <a:ext cx="443300" cy="443325"/>
            </a:xfrm>
            <a:custGeom>
              <a:avLst/>
              <a:gdLst/>
              <a:ahLst/>
              <a:cxnLst/>
              <a:rect l="0" t="0" r="0" b="0"/>
              <a:pathLst>
                <a:path w="17732" h="17733" extrusionOk="0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67" name="Shape 767"/>
            <p:cNvSpPr/>
            <p:nvPr/>
          </p:nvSpPr>
          <p:spPr>
            <a:xfrm>
              <a:off x="597725" y="4665400"/>
              <a:ext cx="73300" cy="73300"/>
            </a:xfrm>
            <a:custGeom>
              <a:avLst/>
              <a:gdLst/>
              <a:ahLst/>
              <a:cxnLst/>
              <a:rect l="0" t="0" r="0" b="0"/>
              <a:pathLst>
                <a:path w="2932" h="2932" extrusionOk="0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68" name="Shape 768"/>
            <p:cNvSpPr/>
            <p:nvPr/>
          </p:nvSpPr>
          <p:spPr>
            <a:xfrm>
              <a:off x="654525" y="4708150"/>
              <a:ext cx="47025" cy="47025"/>
            </a:xfrm>
            <a:custGeom>
              <a:avLst/>
              <a:gdLst/>
              <a:ahLst/>
              <a:cxnLst/>
              <a:rect l="0" t="0" r="0" b="0"/>
              <a:pathLst>
                <a:path w="1881" h="1881" extrusionOk="0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69" name="Shape 769"/>
            <p:cNvSpPr/>
            <p:nvPr/>
          </p:nvSpPr>
          <p:spPr>
            <a:xfrm>
              <a:off x="581250" y="4634875"/>
              <a:ext cx="47050" cy="47050"/>
            </a:xfrm>
            <a:custGeom>
              <a:avLst/>
              <a:gdLst/>
              <a:ahLst/>
              <a:cxnLst/>
              <a:rect l="0" t="0" r="0" b="0"/>
              <a:pathLst>
                <a:path w="1882" h="1882" extrusionOk="0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770" name="Shape 770"/>
          <p:cNvSpPr/>
          <p:nvPr/>
        </p:nvSpPr>
        <p:spPr>
          <a:xfrm>
            <a:off x="1396591" y="3683292"/>
            <a:ext cx="330781" cy="186859"/>
          </a:xfrm>
          <a:custGeom>
            <a:avLst/>
            <a:gdLst/>
            <a:ahLst/>
            <a:cxnLst/>
            <a:rect l="0" t="0" r="0" b="0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771" name="Shape 771"/>
          <p:cNvGrpSpPr/>
          <p:nvPr/>
        </p:nvGrpSpPr>
        <p:grpSpPr>
          <a:xfrm>
            <a:off x="1915425" y="3601143"/>
            <a:ext cx="222198" cy="350957"/>
            <a:chOff x="1979475" y="4289300"/>
            <a:chExt cx="322400" cy="509225"/>
          </a:xfrm>
        </p:grpSpPr>
        <p:sp>
          <p:nvSpPr>
            <p:cNvPr id="772" name="Shape 772"/>
            <p:cNvSpPr/>
            <p:nvPr/>
          </p:nvSpPr>
          <p:spPr>
            <a:xfrm>
              <a:off x="2187075" y="4509100"/>
              <a:ext cx="114800" cy="114800"/>
            </a:xfrm>
            <a:custGeom>
              <a:avLst/>
              <a:gdLst/>
              <a:ahLst/>
              <a:cxnLst/>
              <a:rect l="0" t="0" r="0" b="0"/>
              <a:pathLst>
                <a:path w="4592" h="4592" extrusionOk="0">
                  <a:moveTo>
                    <a:pt x="4396" y="0"/>
                  </a:moveTo>
                  <a:lnTo>
                    <a:pt x="3981" y="49"/>
                  </a:lnTo>
                  <a:lnTo>
                    <a:pt x="3419" y="171"/>
                  </a:lnTo>
                  <a:lnTo>
                    <a:pt x="2784" y="367"/>
                  </a:lnTo>
                  <a:lnTo>
                    <a:pt x="2100" y="587"/>
                  </a:lnTo>
                  <a:lnTo>
                    <a:pt x="1465" y="831"/>
                  </a:lnTo>
                  <a:lnTo>
                    <a:pt x="1172" y="953"/>
                  </a:lnTo>
                  <a:lnTo>
                    <a:pt x="928" y="1099"/>
                  </a:lnTo>
                  <a:lnTo>
                    <a:pt x="708" y="1246"/>
                  </a:lnTo>
                  <a:lnTo>
                    <a:pt x="562" y="1368"/>
                  </a:lnTo>
                  <a:lnTo>
                    <a:pt x="440" y="1515"/>
                  </a:lnTo>
                  <a:lnTo>
                    <a:pt x="318" y="1637"/>
                  </a:lnTo>
                  <a:lnTo>
                    <a:pt x="244" y="1808"/>
                  </a:lnTo>
                  <a:lnTo>
                    <a:pt x="171" y="1954"/>
                  </a:lnTo>
                  <a:lnTo>
                    <a:pt x="98" y="2101"/>
                  </a:lnTo>
                  <a:lnTo>
                    <a:pt x="49" y="2272"/>
                  </a:lnTo>
                  <a:lnTo>
                    <a:pt x="25" y="2443"/>
                  </a:lnTo>
                  <a:lnTo>
                    <a:pt x="0" y="2589"/>
                  </a:lnTo>
                  <a:lnTo>
                    <a:pt x="0" y="2760"/>
                  </a:lnTo>
                  <a:lnTo>
                    <a:pt x="25" y="2931"/>
                  </a:lnTo>
                  <a:lnTo>
                    <a:pt x="49" y="3102"/>
                  </a:lnTo>
                  <a:lnTo>
                    <a:pt x="98" y="3273"/>
                  </a:lnTo>
                  <a:lnTo>
                    <a:pt x="147" y="3420"/>
                  </a:lnTo>
                  <a:lnTo>
                    <a:pt x="220" y="3566"/>
                  </a:lnTo>
                  <a:lnTo>
                    <a:pt x="318" y="3737"/>
                  </a:lnTo>
                  <a:lnTo>
                    <a:pt x="415" y="3859"/>
                  </a:lnTo>
                  <a:lnTo>
                    <a:pt x="2418" y="1857"/>
                  </a:lnTo>
                  <a:lnTo>
                    <a:pt x="2491" y="1808"/>
                  </a:lnTo>
                  <a:lnTo>
                    <a:pt x="2638" y="1808"/>
                  </a:lnTo>
                  <a:lnTo>
                    <a:pt x="2711" y="1857"/>
                  </a:lnTo>
                  <a:lnTo>
                    <a:pt x="2760" y="1930"/>
                  </a:lnTo>
                  <a:lnTo>
                    <a:pt x="2784" y="2028"/>
                  </a:lnTo>
                  <a:lnTo>
                    <a:pt x="2760" y="2101"/>
                  </a:lnTo>
                  <a:lnTo>
                    <a:pt x="2711" y="2174"/>
                  </a:lnTo>
                  <a:lnTo>
                    <a:pt x="708" y="4177"/>
                  </a:lnTo>
                  <a:lnTo>
                    <a:pt x="855" y="4274"/>
                  </a:lnTo>
                  <a:lnTo>
                    <a:pt x="1001" y="4372"/>
                  </a:lnTo>
                  <a:lnTo>
                    <a:pt x="1172" y="4445"/>
                  </a:lnTo>
                  <a:lnTo>
                    <a:pt x="1319" y="4494"/>
                  </a:lnTo>
                  <a:lnTo>
                    <a:pt x="1490" y="4543"/>
                  </a:lnTo>
                  <a:lnTo>
                    <a:pt x="1661" y="4568"/>
                  </a:lnTo>
                  <a:lnTo>
                    <a:pt x="1807" y="4592"/>
                  </a:lnTo>
                  <a:lnTo>
                    <a:pt x="1978" y="4568"/>
                  </a:lnTo>
                  <a:lnTo>
                    <a:pt x="2149" y="4568"/>
                  </a:lnTo>
                  <a:lnTo>
                    <a:pt x="2320" y="4543"/>
                  </a:lnTo>
                  <a:lnTo>
                    <a:pt x="2491" y="4494"/>
                  </a:lnTo>
                  <a:lnTo>
                    <a:pt x="2638" y="4421"/>
                  </a:lnTo>
                  <a:lnTo>
                    <a:pt x="2784" y="4348"/>
                  </a:lnTo>
                  <a:lnTo>
                    <a:pt x="2931" y="4250"/>
                  </a:lnTo>
                  <a:lnTo>
                    <a:pt x="3077" y="4152"/>
                  </a:lnTo>
                  <a:lnTo>
                    <a:pt x="3200" y="4030"/>
                  </a:lnTo>
                  <a:lnTo>
                    <a:pt x="3346" y="3859"/>
                  </a:lnTo>
                  <a:lnTo>
                    <a:pt x="3493" y="3664"/>
                  </a:lnTo>
                  <a:lnTo>
                    <a:pt x="3615" y="3395"/>
                  </a:lnTo>
                  <a:lnTo>
                    <a:pt x="3761" y="3127"/>
                  </a:lnTo>
                  <a:lnTo>
                    <a:pt x="4005" y="2467"/>
                  </a:lnTo>
                  <a:lnTo>
                    <a:pt x="4225" y="1808"/>
                  </a:lnTo>
                  <a:lnTo>
                    <a:pt x="4421" y="1148"/>
                  </a:lnTo>
                  <a:lnTo>
                    <a:pt x="4543" y="611"/>
                  </a:lnTo>
                  <a:lnTo>
                    <a:pt x="4592" y="196"/>
                  </a:lnTo>
                  <a:lnTo>
                    <a:pt x="4592" y="74"/>
                  </a:lnTo>
                  <a:lnTo>
                    <a:pt x="456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73" name="Shape 773"/>
            <p:cNvSpPr/>
            <p:nvPr/>
          </p:nvSpPr>
          <p:spPr>
            <a:xfrm>
              <a:off x="1979475" y="4542675"/>
              <a:ext cx="156925" cy="156950"/>
            </a:xfrm>
            <a:custGeom>
              <a:avLst/>
              <a:gdLst/>
              <a:ahLst/>
              <a:cxnLst/>
              <a:rect l="0" t="0" r="0" b="0"/>
              <a:pathLst>
                <a:path w="6277" h="6278" extrusionOk="0">
                  <a:moveTo>
                    <a:pt x="122" y="1"/>
                  </a:moveTo>
                  <a:lnTo>
                    <a:pt x="25" y="25"/>
                  </a:lnTo>
                  <a:lnTo>
                    <a:pt x="0" y="123"/>
                  </a:lnTo>
                  <a:lnTo>
                    <a:pt x="0" y="294"/>
                  </a:lnTo>
                  <a:lnTo>
                    <a:pt x="25" y="538"/>
                  </a:lnTo>
                  <a:lnTo>
                    <a:pt x="74" y="856"/>
                  </a:lnTo>
                  <a:lnTo>
                    <a:pt x="244" y="1613"/>
                  </a:lnTo>
                  <a:lnTo>
                    <a:pt x="489" y="2492"/>
                  </a:lnTo>
                  <a:lnTo>
                    <a:pt x="806" y="3420"/>
                  </a:lnTo>
                  <a:lnTo>
                    <a:pt x="977" y="3860"/>
                  </a:lnTo>
                  <a:lnTo>
                    <a:pt x="1148" y="4275"/>
                  </a:lnTo>
                  <a:lnTo>
                    <a:pt x="1319" y="4666"/>
                  </a:lnTo>
                  <a:lnTo>
                    <a:pt x="1514" y="5007"/>
                  </a:lnTo>
                  <a:lnTo>
                    <a:pt x="1710" y="5301"/>
                  </a:lnTo>
                  <a:lnTo>
                    <a:pt x="1905" y="5520"/>
                  </a:lnTo>
                  <a:lnTo>
                    <a:pt x="2076" y="5691"/>
                  </a:lnTo>
                  <a:lnTo>
                    <a:pt x="2272" y="5838"/>
                  </a:lnTo>
                  <a:lnTo>
                    <a:pt x="2467" y="5960"/>
                  </a:lnTo>
                  <a:lnTo>
                    <a:pt x="2687" y="6058"/>
                  </a:lnTo>
                  <a:lnTo>
                    <a:pt x="2907" y="6155"/>
                  </a:lnTo>
                  <a:lnTo>
                    <a:pt x="3126" y="6204"/>
                  </a:lnTo>
                  <a:lnTo>
                    <a:pt x="3371" y="6253"/>
                  </a:lnTo>
                  <a:lnTo>
                    <a:pt x="3590" y="6277"/>
                  </a:lnTo>
                  <a:lnTo>
                    <a:pt x="3835" y="6277"/>
                  </a:lnTo>
                  <a:lnTo>
                    <a:pt x="4054" y="6253"/>
                  </a:lnTo>
                  <a:lnTo>
                    <a:pt x="4299" y="6204"/>
                  </a:lnTo>
                  <a:lnTo>
                    <a:pt x="4519" y="6155"/>
                  </a:lnTo>
                  <a:lnTo>
                    <a:pt x="4738" y="6058"/>
                  </a:lnTo>
                  <a:lnTo>
                    <a:pt x="4958" y="5960"/>
                  </a:lnTo>
                  <a:lnTo>
                    <a:pt x="5154" y="5838"/>
                  </a:lnTo>
                  <a:lnTo>
                    <a:pt x="5349" y="5691"/>
                  </a:lnTo>
                  <a:lnTo>
                    <a:pt x="2003" y="2345"/>
                  </a:lnTo>
                  <a:lnTo>
                    <a:pt x="1954" y="2272"/>
                  </a:lnTo>
                  <a:lnTo>
                    <a:pt x="1954" y="2174"/>
                  </a:lnTo>
                  <a:lnTo>
                    <a:pt x="1954" y="2101"/>
                  </a:lnTo>
                  <a:lnTo>
                    <a:pt x="2003" y="2003"/>
                  </a:lnTo>
                  <a:lnTo>
                    <a:pt x="2101" y="1955"/>
                  </a:lnTo>
                  <a:lnTo>
                    <a:pt x="2272" y="1955"/>
                  </a:lnTo>
                  <a:lnTo>
                    <a:pt x="2345" y="2003"/>
                  </a:lnTo>
                  <a:lnTo>
                    <a:pt x="5691" y="5349"/>
                  </a:lnTo>
                  <a:lnTo>
                    <a:pt x="5837" y="5154"/>
                  </a:lnTo>
                  <a:lnTo>
                    <a:pt x="5959" y="4959"/>
                  </a:lnTo>
                  <a:lnTo>
                    <a:pt x="6057" y="4739"/>
                  </a:lnTo>
                  <a:lnTo>
                    <a:pt x="6155" y="4519"/>
                  </a:lnTo>
                  <a:lnTo>
                    <a:pt x="6204" y="4299"/>
                  </a:lnTo>
                  <a:lnTo>
                    <a:pt x="6253" y="4055"/>
                  </a:lnTo>
                  <a:lnTo>
                    <a:pt x="6277" y="3835"/>
                  </a:lnTo>
                  <a:lnTo>
                    <a:pt x="6277" y="3591"/>
                  </a:lnTo>
                  <a:lnTo>
                    <a:pt x="6253" y="3371"/>
                  </a:lnTo>
                  <a:lnTo>
                    <a:pt x="6204" y="3127"/>
                  </a:lnTo>
                  <a:lnTo>
                    <a:pt x="6155" y="2907"/>
                  </a:lnTo>
                  <a:lnTo>
                    <a:pt x="6057" y="2687"/>
                  </a:lnTo>
                  <a:lnTo>
                    <a:pt x="5959" y="2467"/>
                  </a:lnTo>
                  <a:lnTo>
                    <a:pt x="5837" y="2272"/>
                  </a:lnTo>
                  <a:lnTo>
                    <a:pt x="5691" y="2077"/>
                  </a:lnTo>
                  <a:lnTo>
                    <a:pt x="5520" y="1906"/>
                  </a:lnTo>
                  <a:lnTo>
                    <a:pt x="5300" y="1710"/>
                  </a:lnTo>
                  <a:lnTo>
                    <a:pt x="5007" y="1515"/>
                  </a:lnTo>
                  <a:lnTo>
                    <a:pt x="4665" y="1320"/>
                  </a:lnTo>
                  <a:lnTo>
                    <a:pt x="4274" y="1149"/>
                  </a:lnTo>
                  <a:lnTo>
                    <a:pt x="3859" y="978"/>
                  </a:lnTo>
                  <a:lnTo>
                    <a:pt x="3419" y="807"/>
                  </a:lnTo>
                  <a:lnTo>
                    <a:pt x="2491" y="489"/>
                  </a:lnTo>
                  <a:lnTo>
                    <a:pt x="1612" y="245"/>
                  </a:lnTo>
                  <a:lnTo>
                    <a:pt x="855" y="74"/>
                  </a:lnTo>
                  <a:lnTo>
                    <a:pt x="538" y="25"/>
                  </a:lnTo>
                  <a:lnTo>
                    <a:pt x="2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74" name="Shape 774"/>
            <p:cNvSpPr/>
            <p:nvPr/>
          </p:nvSpPr>
          <p:spPr>
            <a:xfrm>
              <a:off x="2041125" y="4289300"/>
              <a:ext cx="240000" cy="509225"/>
            </a:xfrm>
            <a:custGeom>
              <a:avLst/>
              <a:gdLst/>
              <a:ahLst/>
              <a:cxnLst/>
              <a:rect l="0" t="0" r="0" b="0"/>
              <a:pathLst>
                <a:path w="9600" h="20369" extrusionOk="0">
                  <a:moveTo>
                    <a:pt x="4788" y="3664"/>
                  </a:moveTo>
                  <a:lnTo>
                    <a:pt x="5032" y="3688"/>
                  </a:lnTo>
                  <a:lnTo>
                    <a:pt x="5228" y="3761"/>
                  </a:lnTo>
                  <a:lnTo>
                    <a:pt x="5423" y="3859"/>
                  </a:lnTo>
                  <a:lnTo>
                    <a:pt x="5594" y="3981"/>
                  </a:lnTo>
                  <a:lnTo>
                    <a:pt x="5716" y="4152"/>
                  </a:lnTo>
                  <a:lnTo>
                    <a:pt x="5838" y="4347"/>
                  </a:lnTo>
                  <a:lnTo>
                    <a:pt x="5887" y="4567"/>
                  </a:lnTo>
                  <a:lnTo>
                    <a:pt x="5911" y="4787"/>
                  </a:lnTo>
                  <a:lnTo>
                    <a:pt x="5887" y="5007"/>
                  </a:lnTo>
                  <a:lnTo>
                    <a:pt x="5838" y="5227"/>
                  </a:lnTo>
                  <a:lnTo>
                    <a:pt x="5716" y="5422"/>
                  </a:lnTo>
                  <a:lnTo>
                    <a:pt x="5594" y="5569"/>
                  </a:lnTo>
                  <a:lnTo>
                    <a:pt x="5423" y="5715"/>
                  </a:lnTo>
                  <a:lnTo>
                    <a:pt x="5228" y="5813"/>
                  </a:lnTo>
                  <a:lnTo>
                    <a:pt x="5032" y="5886"/>
                  </a:lnTo>
                  <a:lnTo>
                    <a:pt x="4788" y="5911"/>
                  </a:lnTo>
                  <a:lnTo>
                    <a:pt x="4568" y="5886"/>
                  </a:lnTo>
                  <a:lnTo>
                    <a:pt x="4348" y="5813"/>
                  </a:lnTo>
                  <a:lnTo>
                    <a:pt x="4177" y="5715"/>
                  </a:lnTo>
                  <a:lnTo>
                    <a:pt x="4006" y="5569"/>
                  </a:lnTo>
                  <a:lnTo>
                    <a:pt x="3860" y="5422"/>
                  </a:lnTo>
                  <a:lnTo>
                    <a:pt x="3762" y="5227"/>
                  </a:lnTo>
                  <a:lnTo>
                    <a:pt x="3689" y="5007"/>
                  </a:lnTo>
                  <a:lnTo>
                    <a:pt x="3664" y="4787"/>
                  </a:lnTo>
                  <a:lnTo>
                    <a:pt x="3689" y="4567"/>
                  </a:lnTo>
                  <a:lnTo>
                    <a:pt x="3762" y="4347"/>
                  </a:lnTo>
                  <a:lnTo>
                    <a:pt x="3860" y="4152"/>
                  </a:lnTo>
                  <a:lnTo>
                    <a:pt x="4006" y="3981"/>
                  </a:lnTo>
                  <a:lnTo>
                    <a:pt x="4177" y="3859"/>
                  </a:lnTo>
                  <a:lnTo>
                    <a:pt x="4348" y="3761"/>
                  </a:lnTo>
                  <a:lnTo>
                    <a:pt x="4568" y="3688"/>
                  </a:lnTo>
                  <a:lnTo>
                    <a:pt x="4788" y="3664"/>
                  </a:lnTo>
                  <a:close/>
                  <a:moveTo>
                    <a:pt x="4568" y="0"/>
                  </a:moveTo>
                  <a:lnTo>
                    <a:pt x="4348" y="49"/>
                  </a:lnTo>
                  <a:lnTo>
                    <a:pt x="4153" y="122"/>
                  </a:lnTo>
                  <a:lnTo>
                    <a:pt x="3933" y="220"/>
                  </a:lnTo>
                  <a:lnTo>
                    <a:pt x="3738" y="342"/>
                  </a:lnTo>
                  <a:lnTo>
                    <a:pt x="3542" y="489"/>
                  </a:lnTo>
                  <a:lnTo>
                    <a:pt x="3347" y="684"/>
                  </a:lnTo>
                  <a:lnTo>
                    <a:pt x="3176" y="904"/>
                  </a:lnTo>
                  <a:lnTo>
                    <a:pt x="2907" y="855"/>
                  </a:lnTo>
                  <a:lnTo>
                    <a:pt x="2663" y="855"/>
                  </a:lnTo>
                  <a:lnTo>
                    <a:pt x="2394" y="904"/>
                  </a:lnTo>
                  <a:lnTo>
                    <a:pt x="2175" y="953"/>
                  </a:lnTo>
                  <a:lnTo>
                    <a:pt x="1955" y="1026"/>
                  </a:lnTo>
                  <a:lnTo>
                    <a:pt x="1759" y="1124"/>
                  </a:lnTo>
                  <a:lnTo>
                    <a:pt x="1564" y="1246"/>
                  </a:lnTo>
                  <a:lnTo>
                    <a:pt x="1393" y="1392"/>
                  </a:lnTo>
                  <a:lnTo>
                    <a:pt x="1271" y="1563"/>
                  </a:lnTo>
                  <a:lnTo>
                    <a:pt x="1124" y="1734"/>
                  </a:lnTo>
                  <a:lnTo>
                    <a:pt x="1027" y="1930"/>
                  </a:lnTo>
                  <a:lnTo>
                    <a:pt x="953" y="2149"/>
                  </a:lnTo>
                  <a:lnTo>
                    <a:pt x="905" y="2394"/>
                  </a:lnTo>
                  <a:lnTo>
                    <a:pt x="880" y="2638"/>
                  </a:lnTo>
                  <a:lnTo>
                    <a:pt x="880" y="2906"/>
                  </a:lnTo>
                  <a:lnTo>
                    <a:pt x="905" y="3175"/>
                  </a:lnTo>
                  <a:lnTo>
                    <a:pt x="685" y="3346"/>
                  </a:lnTo>
                  <a:lnTo>
                    <a:pt x="514" y="3517"/>
                  </a:lnTo>
                  <a:lnTo>
                    <a:pt x="343" y="3712"/>
                  </a:lnTo>
                  <a:lnTo>
                    <a:pt x="221" y="3932"/>
                  </a:lnTo>
                  <a:lnTo>
                    <a:pt x="123" y="4128"/>
                  </a:lnTo>
                  <a:lnTo>
                    <a:pt x="50" y="4347"/>
                  </a:lnTo>
                  <a:lnTo>
                    <a:pt x="25" y="4567"/>
                  </a:lnTo>
                  <a:lnTo>
                    <a:pt x="1" y="4787"/>
                  </a:lnTo>
                  <a:lnTo>
                    <a:pt x="25" y="5007"/>
                  </a:lnTo>
                  <a:lnTo>
                    <a:pt x="50" y="5227"/>
                  </a:lnTo>
                  <a:lnTo>
                    <a:pt x="123" y="5422"/>
                  </a:lnTo>
                  <a:lnTo>
                    <a:pt x="221" y="5642"/>
                  </a:lnTo>
                  <a:lnTo>
                    <a:pt x="343" y="5837"/>
                  </a:lnTo>
                  <a:lnTo>
                    <a:pt x="514" y="6033"/>
                  </a:lnTo>
                  <a:lnTo>
                    <a:pt x="685" y="6228"/>
                  </a:lnTo>
                  <a:lnTo>
                    <a:pt x="905" y="6399"/>
                  </a:lnTo>
                  <a:lnTo>
                    <a:pt x="880" y="6668"/>
                  </a:lnTo>
                  <a:lnTo>
                    <a:pt x="880" y="6936"/>
                  </a:lnTo>
                  <a:lnTo>
                    <a:pt x="905" y="7181"/>
                  </a:lnTo>
                  <a:lnTo>
                    <a:pt x="953" y="7400"/>
                  </a:lnTo>
                  <a:lnTo>
                    <a:pt x="1027" y="7620"/>
                  </a:lnTo>
                  <a:lnTo>
                    <a:pt x="1124" y="7816"/>
                  </a:lnTo>
                  <a:lnTo>
                    <a:pt x="1271" y="8011"/>
                  </a:lnTo>
                  <a:lnTo>
                    <a:pt x="1393" y="8182"/>
                  </a:lnTo>
                  <a:lnTo>
                    <a:pt x="1564" y="8328"/>
                  </a:lnTo>
                  <a:lnTo>
                    <a:pt x="1759" y="8451"/>
                  </a:lnTo>
                  <a:lnTo>
                    <a:pt x="1955" y="8548"/>
                  </a:lnTo>
                  <a:lnTo>
                    <a:pt x="2175" y="8621"/>
                  </a:lnTo>
                  <a:lnTo>
                    <a:pt x="2394" y="8670"/>
                  </a:lnTo>
                  <a:lnTo>
                    <a:pt x="2663" y="8695"/>
                  </a:lnTo>
                  <a:lnTo>
                    <a:pt x="2907" y="8695"/>
                  </a:lnTo>
                  <a:lnTo>
                    <a:pt x="3176" y="8670"/>
                  </a:lnTo>
                  <a:lnTo>
                    <a:pt x="3420" y="8939"/>
                  </a:lnTo>
                  <a:lnTo>
                    <a:pt x="3664" y="9159"/>
                  </a:lnTo>
                  <a:lnTo>
                    <a:pt x="3933" y="9354"/>
                  </a:lnTo>
                  <a:lnTo>
                    <a:pt x="4202" y="9476"/>
                  </a:lnTo>
                  <a:lnTo>
                    <a:pt x="4202" y="19783"/>
                  </a:lnTo>
                  <a:lnTo>
                    <a:pt x="4226" y="19905"/>
                  </a:lnTo>
                  <a:lnTo>
                    <a:pt x="4251" y="20027"/>
                  </a:lnTo>
                  <a:lnTo>
                    <a:pt x="4299" y="20125"/>
                  </a:lnTo>
                  <a:lnTo>
                    <a:pt x="4373" y="20198"/>
                  </a:lnTo>
                  <a:lnTo>
                    <a:pt x="4470" y="20271"/>
                  </a:lnTo>
                  <a:lnTo>
                    <a:pt x="4568" y="20345"/>
                  </a:lnTo>
                  <a:lnTo>
                    <a:pt x="4666" y="20369"/>
                  </a:lnTo>
                  <a:lnTo>
                    <a:pt x="4910" y="20369"/>
                  </a:lnTo>
                  <a:lnTo>
                    <a:pt x="5032" y="20345"/>
                  </a:lnTo>
                  <a:lnTo>
                    <a:pt x="5130" y="20271"/>
                  </a:lnTo>
                  <a:lnTo>
                    <a:pt x="5203" y="20198"/>
                  </a:lnTo>
                  <a:lnTo>
                    <a:pt x="5276" y="20125"/>
                  </a:lnTo>
                  <a:lnTo>
                    <a:pt x="5350" y="20027"/>
                  </a:lnTo>
                  <a:lnTo>
                    <a:pt x="5374" y="19905"/>
                  </a:lnTo>
                  <a:lnTo>
                    <a:pt x="5374" y="19783"/>
                  </a:lnTo>
                  <a:lnTo>
                    <a:pt x="5374" y="9476"/>
                  </a:lnTo>
                  <a:lnTo>
                    <a:pt x="5667" y="9354"/>
                  </a:lnTo>
                  <a:lnTo>
                    <a:pt x="5936" y="9159"/>
                  </a:lnTo>
                  <a:lnTo>
                    <a:pt x="6180" y="8939"/>
                  </a:lnTo>
                  <a:lnTo>
                    <a:pt x="6400" y="8670"/>
                  </a:lnTo>
                  <a:lnTo>
                    <a:pt x="6668" y="8695"/>
                  </a:lnTo>
                  <a:lnTo>
                    <a:pt x="6937" y="8695"/>
                  </a:lnTo>
                  <a:lnTo>
                    <a:pt x="7181" y="8670"/>
                  </a:lnTo>
                  <a:lnTo>
                    <a:pt x="7426" y="8621"/>
                  </a:lnTo>
                  <a:lnTo>
                    <a:pt x="7645" y="8548"/>
                  </a:lnTo>
                  <a:lnTo>
                    <a:pt x="7841" y="8451"/>
                  </a:lnTo>
                  <a:lnTo>
                    <a:pt x="8012" y="8328"/>
                  </a:lnTo>
                  <a:lnTo>
                    <a:pt x="8183" y="8182"/>
                  </a:lnTo>
                  <a:lnTo>
                    <a:pt x="8329" y="8011"/>
                  </a:lnTo>
                  <a:lnTo>
                    <a:pt x="8451" y="7816"/>
                  </a:lnTo>
                  <a:lnTo>
                    <a:pt x="8549" y="7620"/>
                  </a:lnTo>
                  <a:lnTo>
                    <a:pt x="8622" y="7400"/>
                  </a:lnTo>
                  <a:lnTo>
                    <a:pt x="8696" y="7181"/>
                  </a:lnTo>
                  <a:lnTo>
                    <a:pt x="8720" y="6936"/>
                  </a:lnTo>
                  <a:lnTo>
                    <a:pt x="8720" y="6668"/>
                  </a:lnTo>
                  <a:lnTo>
                    <a:pt x="8696" y="6399"/>
                  </a:lnTo>
                  <a:lnTo>
                    <a:pt x="8891" y="6228"/>
                  </a:lnTo>
                  <a:lnTo>
                    <a:pt x="9086" y="6033"/>
                  </a:lnTo>
                  <a:lnTo>
                    <a:pt x="9233" y="5837"/>
                  </a:lnTo>
                  <a:lnTo>
                    <a:pt x="9355" y="5642"/>
                  </a:lnTo>
                  <a:lnTo>
                    <a:pt x="9453" y="5422"/>
                  </a:lnTo>
                  <a:lnTo>
                    <a:pt x="9526" y="5227"/>
                  </a:lnTo>
                  <a:lnTo>
                    <a:pt x="9575" y="5007"/>
                  </a:lnTo>
                  <a:lnTo>
                    <a:pt x="9599" y="4787"/>
                  </a:lnTo>
                  <a:lnTo>
                    <a:pt x="9575" y="4567"/>
                  </a:lnTo>
                  <a:lnTo>
                    <a:pt x="9526" y="4347"/>
                  </a:lnTo>
                  <a:lnTo>
                    <a:pt x="9453" y="4128"/>
                  </a:lnTo>
                  <a:lnTo>
                    <a:pt x="9355" y="3932"/>
                  </a:lnTo>
                  <a:lnTo>
                    <a:pt x="9233" y="3712"/>
                  </a:lnTo>
                  <a:lnTo>
                    <a:pt x="9086" y="3517"/>
                  </a:lnTo>
                  <a:lnTo>
                    <a:pt x="8891" y="3346"/>
                  </a:lnTo>
                  <a:lnTo>
                    <a:pt x="8696" y="3175"/>
                  </a:lnTo>
                  <a:lnTo>
                    <a:pt x="8720" y="2906"/>
                  </a:lnTo>
                  <a:lnTo>
                    <a:pt x="8720" y="2638"/>
                  </a:lnTo>
                  <a:lnTo>
                    <a:pt x="8696" y="2394"/>
                  </a:lnTo>
                  <a:lnTo>
                    <a:pt x="8622" y="2149"/>
                  </a:lnTo>
                  <a:lnTo>
                    <a:pt x="8549" y="1930"/>
                  </a:lnTo>
                  <a:lnTo>
                    <a:pt x="8451" y="1734"/>
                  </a:lnTo>
                  <a:lnTo>
                    <a:pt x="8329" y="1563"/>
                  </a:lnTo>
                  <a:lnTo>
                    <a:pt x="8183" y="1392"/>
                  </a:lnTo>
                  <a:lnTo>
                    <a:pt x="8012" y="1246"/>
                  </a:lnTo>
                  <a:lnTo>
                    <a:pt x="7841" y="1124"/>
                  </a:lnTo>
                  <a:lnTo>
                    <a:pt x="7645" y="1026"/>
                  </a:lnTo>
                  <a:lnTo>
                    <a:pt x="7426" y="953"/>
                  </a:lnTo>
                  <a:lnTo>
                    <a:pt x="7181" y="904"/>
                  </a:lnTo>
                  <a:lnTo>
                    <a:pt x="6937" y="855"/>
                  </a:lnTo>
                  <a:lnTo>
                    <a:pt x="6668" y="855"/>
                  </a:lnTo>
                  <a:lnTo>
                    <a:pt x="6400" y="904"/>
                  </a:lnTo>
                  <a:lnTo>
                    <a:pt x="6229" y="684"/>
                  </a:lnTo>
                  <a:lnTo>
                    <a:pt x="6058" y="489"/>
                  </a:lnTo>
                  <a:lnTo>
                    <a:pt x="5863" y="342"/>
                  </a:lnTo>
                  <a:lnTo>
                    <a:pt x="5643" y="220"/>
                  </a:lnTo>
                  <a:lnTo>
                    <a:pt x="5447" y="122"/>
                  </a:lnTo>
                  <a:lnTo>
                    <a:pt x="5228" y="49"/>
                  </a:lnTo>
                  <a:lnTo>
                    <a:pt x="50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775" name="Shape 775"/>
          <p:cNvGrpSpPr/>
          <p:nvPr/>
        </p:nvGrpSpPr>
        <p:grpSpPr>
          <a:xfrm>
            <a:off x="2360217" y="3605761"/>
            <a:ext cx="262171" cy="341722"/>
            <a:chOff x="2624850" y="4296000"/>
            <a:chExt cx="380400" cy="495825"/>
          </a:xfrm>
        </p:grpSpPr>
        <p:sp>
          <p:nvSpPr>
            <p:cNvPr id="776" name="Shape 776"/>
            <p:cNvSpPr/>
            <p:nvPr/>
          </p:nvSpPr>
          <p:spPr>
            <a:xfrm>
              <a:off x="2845875" y="4296000"/>
              <a:ext cx="126425" cy="125800"/>
            </a:xfrm>
            <a:custGeom>
              <a:avLst/>
              <a:gdLst/>
              <a:ahLst/>
              <a:cxnLst/>
              <a:rect l="0" t="0" r="0" b="0"/>
              <a:pathLst>
                <a:path w="5057" h="5032" extrusionOk="0">
                  <a:moveTo>
                    <a:pt x="4812" y="1"/>
                  </a:moveTo>
                  <a:lnTo>
                    <a:pt x="4372" y="74"/>
                  </a:lnTo>
                  <a:lnTo>
                    <a:pt x="3762" y="196"/>
                  </a:lnTo>
                  <a:lnTo>
                    <a:pt x="3053" y="392"/>
                  </a:lnTo>
                  <a:lnTo>
                    <a:pt x="2321" y="636"/>
                  </a:lnTo>
                  <a:lnTo>
                    <a:pt x="1612" y="929"/>
                  </a:lnTo>
                  <a:lnTo>
                    <a:pt x="1295" y="1075"/>
                  </a:lnTo>
                  <a:lnTo>
                    <a:pt x="1026" y="1222"/>
                  </a:lnTo>
                  <a:lnTo>
                    <a:pt x="782" y="1368"/>
                  </a:lnTo>
                  <a:lnTo>
                    <a:pt x="611" y="1515"/>
                  </a:lnTo>
                  <a:lnTo>
                    <a:pt x="489" y="1662"/>
                  </a:lnTo>
                  <a:lnTo>
                    <a:pt x="367" y="1808"/>
                  </a:lnTo>
                  <a:lnTo>
                    <a:pt x="269" y="1979"/>
                  </a:lnTo>
                  <a:lnTo>
                    <a:pt x="172" y="2150"/>
                  </a:lnTo>
                  <a:lnTo>
                    <a:pt x="123" y="2321"/>
                  </a:lnTo>
                  <a:lnTo>
                    <a:pt x="74" y="2492"/>
                  </a:lnTo>
                  <a:lnTo>
                    <a:pt x="25" y="2687"/>
                  </a:lnTo>
                  <a:lnTo>
                    <a:pt x="1" y="2858"/>
                  </a:lnTo>
                  <a:lnTo>
                    <a:pt x="1" y="3054"/>
                  </a:lnTo>
                  <a:lnTo>
                    <a:pt x="25" y="3225"/>
                  </a:lnTo>
                  <a:lnTo>
                    <a:pt x="49" y="3420"/>
                  </a:lnTo>
                  <a:lnTo>
                    <a:pt x="98" y="3591"/>
                  </a:lnTo>
                  <a:lnTo>
                    <a:pt x="172" y="3762"/>
                  </a:lnTo>
                  <a:lnTo>
                    <a:pt x="245" y="3933"/>
                  </a:lnTo>
                  <a:lnTo>
                    <a:pt x="342" y="4104"/>
                  </a:lnTo>
                  <a:lnTo>
                    <a:pt x="440" y="4250"/>
                  </a:lnTo>
                  <a:lnTo>
                    <a:pt x="2638" y="2052"/>
                  </a:lnTo>
                  <a:lnTo>
                    <a:pt x="2736" y="2003"/>
                  </a:lnTo>
                  <a:lnTo>
                    <a:pt x="2809" y="1979"/>
                  </a:lnTo>
                  <a:lnTo>
                    <a:pt x="2907" y="2003"/>
                  </a:lnTo>
                  <a:lnTo>
                    <a:pt x="2980" y="2052"/>
                  </a:lnTo>
                  <a:lnTo>
                    <a:pt x="3029" y="2126"/>
                  </a:lnTo>
                  <a:lnTo>
                    <a:pt x="3053" y="2223"/>
                  </a:lnTo>
                  <a:lnTo>
                    <a:pt x="3029" y="2321"/>
                  </a:lnTo>
                  <a:lnTo>
                    <a:pt x="2980" y="2394"/>
                  </a:lnTo>
                  <a:lnTo>
                    <a:pt x="782" y="4592"/>
                  </a:lnTo>
                  <a:lnTo>
                    <a:pt x="953" y="4690"/>
                  </a:lnTo>
                  <a:lnTo>
                    <a:pt x="1100" y="4788"/>
                  </a:lnTo>
                  <a:lnTo>
                    <a:pt x="1271" y="4885"/>
                  </a:lnTo>
                  <a:lnTo>
                    <a:pt x="1466" y="4934"/>
                  </a:lnTo>
                  <a:lnTo>
                    <a:pt x="1637" y="4983"/>
                  </a:lnTo>
                  <a:lnTo>
                    <a:pt x="1808" y="5008"/>
                  </a:lnTo>
                  <a:lnTo>
                    <a:pt x="2003" y="5032"/>
                  </a:lnTo>
                  <a:lnTo>
                    <a:pt x="2174" y="5032"/>
                  </a:lnTo>
                  <a:lnTo>
                    <a:pt x="2370" y="5008"/>
                  </a:lnTo>
                  <a:lnTo>
                    <a:pt x="2541" y="4983"/>
                  </a:lnTo>
                  <a:lnTo>
                    <a:pt x="2712" y="4934"/>
                  </a:lnTo>
                  <a:lnTo>
                    <a:pt x="2907" y="4861"/>
                  </a:lnTo>
                  <a:lnTo>
                    <a:pt x="3053" y="4788"/>
                  </a:lnTo>
                  <a:lnTo>
                    <a:pt x="3224" y="4690"/>
                  </a:lnTo>
                  <a:lnTo>
                    <a:pt x="3371" y="4568"/>
                  </a:lnTo>
                  <a:lnTo>
                    <a:pt x="3517" y="4421"/>
                  </a:lnTo>
                  <a:lnTo>
                    <a:pt x="3664" y="4250"/>
                  </a:lnTo>
                  <a:lnTo>
                    <a:pt x="3835" y="4006"/>
                  </a:lnTo>
                  <a:lnTo>
                    <a:pt x="3981" y="3738"/>
                  </a:lnTo>
                  <a:lnTo>
                    <a:pt x="4128" y="3420"/>
                  </a:lnTo>
                  <a:lnTo>
                    <a:pt x="4397" y="2736"/>
                  </a:lnTo>
                  <a:lnTo>
                    <a:pt x="4641" y="1979"/>
                  </a:lnTo>
                  <a:lnTo>
                    <a:pt x="4836" y="1271"/>
                  </a:lnTo>
                  <a:lnTo>
                    <a:pt x="4983" y="660"/>
                  </a:lnTo>
                  <a:lnTo>
                    <a:pt x="5032" y="221"/>
                  </a:lnTo>
                  <a:lnTo>
                    <a:pt x="5056" y="98"/>
                  </a:lnTo>
                  <a:lnTo>
                    <a:pt x="5032" y="25"/>
                  </a:lnTo>
                  <a:lnTo>
                    <a:pt x="495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77" name="Shape 777"/>
            <p:cNvSpPr/>
            <p:nvPr/>
          </p:nvSpPr>
          <p:spPr>
            <a:xfrm>
              <a:off x="2635850" y="4316150"/>
              <a:ext cx="369400" cy="475675"/>
            </a:xfrm>
            <a:custGeom>
              <a:avLst/>
              <a:gdLst/>
              <a:ahLst/>
              <a:cxnLst/>
              <a:rect l="0" t="0" r="0" b="0"/>
              <a:pathLst>
                <a:path w="14776" h="19027" extrusionOk="0">
                  <a:moveTo>
                    <a:pt x="7400" y="1"/>
                  </a:moveTo>
                  <a:lnTo>
                    <a:pt x="7254" y="25"/>
                  </a:lnTo>
                  <a:lnTo>
                    <a:pt x="7132" y="50"/>
                  </a:lnTo>
                  <a:lnTo>
                    <a:pt x="7034" y="123"/>
                  </a:lnTo>
                  <a:lnTo>
                    <a:pt x="6936" y="196"/>
                  </a:lnTo>
                  <a:lnTo>
                    <a:pt x="6863" y="294"/>
                  </a:lnTo>
                  <a:lnTo>
                    <a:pt x="6790" y="392"/>
                  </a:lnTo>
                  <a:lnTo>
                    <a:pt x="6765" y="514"/>
                  </a:lnTo>
                  <a:lnTo>
                    <a:pt x="6741" y="636"/>
                  </a:lnTo>
                  <a:lnTo>
                    <a:pt x="6741" y="4226"/>
                  </a:lnTo>
                  <a:lnTo>
                    <a:pt x="6887" y="4592"/>
                  </a:lnTo>
                  <a:lnTo>
                    <a:pt x="7009" y="4959"/>
                  </a:lnTo>
                  <a:lnTo>
                    <a:pt x="7058" y="5325"/>
                  </a:lnTo>
                  <a:lnTo>
                    <a:pt x="7083" y="5716"/>
                  </a:lnTo>
                  <a:lnTo>
                    <a:pt x="7058" y="6107"/>
                  </a:lnTo>
                  <a:lnTo>
                    <a:pt x="7009" y="6473"/>
                  </a:lnTo>
                  <a:lnTo>
                    <a:pt x="6887" y="6864"/>
                  </a:lnTo>
                  <a:lnTo>
                    <a:pt x="6741" y="7230"/>
                  </a:lnTo>
                  <a:lnTo>
                    <a:pt x="6741" y="13629"/>
                  </a:lnTo>
                  <a:lnTo>
                    <a:pt x="6203" y="13678"/>
                  </a:lnTo>
                  <a:lnTo>
                    <a:pt x="5666" y="13775"/>
                  </a:lnTo>
                  <a:lnTo>
                    <a:pt x="5153" y="13897"/>
                  </a:lnTo>
                  <a:lnTo>
                    <a:pt x="4640" y="14044"/>
                  </a:lnTo>
                  <a:lnTo>
                    <a:pt x="4152" y="14239"/>
                  </a:lnTo>
                  <a:lnTo>
                    <a:pt x="3688" y="14459"/>
                  </a:lnTo>
                  <a:lnTo>
                    <a:pt x="3224" y="14703"/>
                  </a:lnTo>
                  <a:lnTo>
                    <a:pt x="2784" y="14972"/>
                  </a:lnTo>
                  <a:lnTo>
                    <a:pt x="2369" y="15265"/>
                  </a:lnTo>
                  <a:lnTo>
                    <a:pt x="1954" y="15583"/>
                  </a:lnTo>
                  <a:lnTo>
                    <a:pt x="1588" y="15925"/>
                  </a:lnTo>
                  <a:lnTo>
                    <a:pt x="1221" y="16291"/>
                  </a:lnTo>
                  <a:lnTo>
                    <a:pt x="879" y="16682"/>
                  </a:lnTo>
                  <a:lnTo>
                    <a:pt x="562" y="17097"/>
                  </a:lnTo>
                  <a:lnTo>
                    <a:pt x="269" y="17512"/>
                  </a:lnTo>
                  <a:lnTo>
                    <a:pt x="0" y="17952"/>
                  </a:lnTo>
                  <a:lnTo>
                    <a:pt x="293" y="18074"/>
                  </a:lnTo>
                  <a:lnTo>
                    <a:pt x="611" y="18196"/>
                  </a:lnTo>
                  <a:lnTo>
                    <a:pt x="1319" y="18391"/>
                  </a:lnTo>
                  <a:lnTo>
                    <a:pt x="2125" y="18587"/>
                  </a:lnTo>
                  <a:lnTo>
                    <a:pt x="3053" y="18733"/>
                  </a:lnTo>
                  <a:lnTo>
                    <a:pt x="4030" y="18855"/>
                  </a:lnTo>
                  <a:lnTo>
                    <a:pt x="5104" y="18953"/>
                  </a:lnTo>
                  <a:lnTo>
                    <a:pt x="6228" y="19002"/>
                  </a:lnTo>
                  <a:lnTo>
                    <a:pt x="7376" y="19026"/>
                  </a:lnTo>
                  <a:lnTo>
                    <a:pt x="8548" y="19002"/>
                  </a:lnTo>
                  <a:lnTo>
                    <a:pt x="9672" y="18953"/>
                  </a:lnTo>
                  <a:lnTo>
                    <a:pt x="10746" y="18855"/>
                  </a:lnTo>
                  <a:lnTo>
                    <a:pt x="11723" y="18733"/>
                  </a:lnTo>
                  <a:lnTo>
                    <a:pt x="12651" y="18587"/>
                  </a:lnTo>
                  <a:lnTo>
                    <a:pt x="13457" y="18391"/>
                  </a:lnTo>
                  <a:lnTo>
                    <a:pt x="14165" y="18196"/>
                  </a:lnTo>
                  <a:lnTo>
                    <a:pt x="14483" y="18074"/>
                  </a:lnTo>
                  <a:lnTo>
                    <a:pt x="14776" y="17952"/>
                  </a:lnTo>
                  <a:lnTo>
                    <a:pt x="14507" y="17512"/>
                  </a:lnTo>
                  <a:lnTo>
                    <a:pt x="14214" y="17097"/>
                  </a:lnTo>
                  <a:lnTo>
                    <a:pt x="13897" y="16682"/>
                  </a:lnTo>
                  <a:lnTo>
                    <a:pt x="13555" y="16291"/>
                  </a:lnTo>
                  <a:lnTo>
                    <a:pt x="13188" y="15925"/>
                  </a:lnTo>
                  <a:lnTo>
                    <a:pt x="12822" y="15583"/>
                  </a:lnTo>
                  <a:lnTo>
                    <a:pt x="12407" y="15265"/>
                  </a:lnTo>
                  <a:lnTo>
                    <a:pt x="11992" y="14972"/>
                  </a:lnTo>
                  <a:lnTo>
                    <a:pt x="11552" y="14703"/>
                  </a:lnTo>
                  <a:lnTo>
                    <a:pt x="11088" y="14459"/>
                  </a:lnTo>
                  <a:lnTo>
                    <a:pt x="10624" y="14239"/>
                  </a:lnTo>
                  <a:lnTo>
                    <a:pt x="10136" y="14044"/>
                  </a:lnTo>
                  <a:lnTo>
                    <a:pt x="9623" y="13897"/>
                  </a:lnTo>
                  <a:lnTo>
                    <a:pt x="9110" y="13775"/>
                  </a:lnTo>
                  <a:lnTo>
                    <a:pt x="8573" y="13678"/>
                  </a:lnTo>
                  <a:lnTo>
                    <a:pt x="8035" y="13629"/>
                  </a:lnTo>
                  <a:lnTo>
                    <a:pt x="8035" y="3347"/>
                  </a:lnTo>
                  <a:lnTo>
                    <a:pt x="7913" y="3054"/>
                  </a:lnTo>
                  <a:lnTo>
                    <a:pt x="7840" y="2761"/>
                  </a:lnTo>
                  <a:lnTo>
                    <a:pt x="7791" y="2467"/>
                  </a:lnTo>
                  <a:lnTo>
                    <a:pt x="7767" y="2174"/>
                  </a:lnTo>
                  <a:lnTo>
                    <a:pt x="7791" y="1857"/>
                  </a:lnTo>
                  <a:lnTo>
                    <a:pt x="7840" y="1564"/>
                  </a:lnTo>
                  <a:lnTo>
                    <a:pt x="7913" y="1271"/>
                  </a:lnTo>
                  <a:lnTo>
                    <a:pt x="8035" y="978"/>
                  </a:lnTo>
                  <a:lnTo>
                    <a:pt x="8035" y="636"/>
                  </a:lnTo>
                  <a:lnTo>
                    <a:pt x="8011" y="514"/>
                  </a:lnTo>
                  <a:lnTo>
                    <a:pt x="7986" y="392"/>
                  </a:lnTo>
                  <a:lnTo>
                    <a:pt x="7913" y="294"/>
                  </a:lnTo>
                  <a:lnTo>
                    <a:pt x="7840" y="196"/>
                  </a:lnTo>
                  <a:lnTo>
                    <a:pt x="7742" y="123"/>
                  </a:lnTo>
                  <a:lnTo>
                    <a:pt x="7644" y="50"/>
                  </a:lnTo>
                  <a:lnTo>
                    <a:pt x="7522" y="25"/>
                  </a:lnTo>
                  <a:lnTo>
                    <a:pt x="740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78" name="Shape 778"/>
            <p:cNvSpPr/>
            <p:nvPr/>
          </p:nvSpPr>
          <p:spPr>
            <a:xfrm>
              <a:off x="2624850" y="4357675"/>
              <a:ext cx="171600" cy="171600"/>
            </a:xfrm>
            <a:custGeom>
              <a:avLst/>
              <a:gdLst/>
              <a:ahLst/>
              <a:cxnLst/>
              <a:rect l="0" t="0" r="0" b="0"/>
              <a:pathLst>
                <a:path w="6864" h="6864" extrusionOk="0">
                  <a:moveTo>
                    <a:pt x="74" y="1"/>
                  </a:moveTo>
                  <a:lnTo>
                    <a:pt x="25" y="25"/>
                  </a:lnTo>
                  <a:lnTo>
                    <a:pt x="0" y="74"/>
                  </a:lnTo>
                  <a:lnTo>
                    <a:pt x="0" y="123"/>
                  </a:lnTo>
                  <a:lnTo>
                    <a:pt x="0" y="318"/>
                  </a:lnTo>
                  <a:lnTo>
                    <a:pt x="25" y="587"/>
                  </a:lnTo>
                  <a:lnTo>
                    <a:pt x="74" y="929"/>
                  </a:lnTo>
                  <a:lnTo>
                    <a:pt x="269" y="1759"/>
                  </a:lnTo>
                  <a:lnTo>
                    <a:pt x="538" y="2736"/>
                  </a:lnTo>
                  <a:lnTo>
                    <a:pt x="880" y="3737"/>
                  </a:lnTo>
                  <a:lnTo>
                    <a:pt x="1051" y="4226"/>
                  </a:lnTo>
                  <a:lnTo>
                    <a:pt x="1246" y="4690"/>
                  </a:lnTo>
                  <a:lnTo>
                    <a:pt x="1441" y="5105"/>
                  </a:lnTo>
                  <a:lnTo>
                    <a:pt x="1661" y="5496"/>
                  </a:lnTo>
                  <a:lnTo>
                    <a:pt x="1857" y="5813"/>
                  </a:lnTo>
                  <a:lnTo>
                    <a:pt x="2076" y="6057"/>
                  </a:lnTo>
                  <a:lnTo>
                    <a:pt x="2272" y="6228"/>
                  </a:lnTo>
                  <a:lnTo>
                    <a:pt x="2492" y="6399"/>
                  </a:lnTo>
                  <a:lnTo>
                    <a:pt x="2711" y="6521"/>
                  </a:lnTo>
                  <a:lnTo>
                    <a:pt x="2956" y="6644"/>
                  </a:lnTo>
                  <a:lnTo>
                    <a:pt x="3200" y="6741"/>
                  </a:lnTo>
                  <a:lnTo>
                    <a:pt x="3444" y="6815"/>
                  </a:lnTo>
                  <a:lnTo>
                    <a:pt x="3688" y="6863"/>
                  </a:lnTo>
                  <a:lnTo>
                    <a:pt x="4201" y="6863"/>
                  </a:lnTo>
                  <a:lnTo>
                    <a:pt x="4445" y="6839"/>
                  </a:lnTo>
                  <a:lnTo>
                    <a:pt x="4690" y="6815"/>
                  </a:lnTo>
                  <a:lnTo>
                    <a:pt x="4958" y="6741"/>
                  </a:lnTo>
                  <a:lnTo>
                    <a:pt x="5178" y="6644"/>
                  </a:lnTo>
                  <a:lnTo>
                    <a:pt x="5422" y="6521"/>
                  </a:lnTo>
                  <a:lnTo>
                    <a:pt x="5642" y="6399"/>
                  </a:lnTo>
                  <a:lnTo>
                    <a:pt x="5862" y="6228"/>
                  </a:lnTo>
                  <a:lnTo>
                    <a:pt x="2198" y="2565"/>
                  </a:lnTo>
                  <a:lnTo>
                    <a:pt x="2150" y="2492"/>
                  </a:lnTo>
                  <a:lnTo>
                    <a:pt x="2125" y="2394"/>
                  </a:lnTo>
                  <a:lnTo>
                    <a:pt x="2150" y="2296"/>
                  </a:lnTo>
                  <a:lnTo>
                    <a:pt x="2198" y="2199"/>
                  </a:lnTo>
                  <a:lnTo>
                    <a:pt x="2296" y="2150"/>
                  </a:lnTo>
                  <a:lnTo>
                    <a:pt x="2394" y="2125"/>
                  </a:lnTo>
                  <a:lnTo>
                    <a:pt x="2492" y="2150"/>
                  </a:lnTo>
                  <a:lnTo>
                    <a:pt x="2565" y="2199"/>
                  </a:lnTo>
                  <a:lnTo>
                    <a:pt x="6228" y="5862"/>
                  </a:lnTo>
                  <a:lnTo>
                    <a:pt x="6375" y="5642"/>
                  </a:lnTo>
                  <a:lnTo>
                    <a:pt x="6521" y="5422"/>
                  </a:lnTo>
                  <a:lnTo>
                    <a:pt x="6643" y="5203"/>
                  </a:lnTo>
                  <a:lnTo>
                    <a:pt x="6741" y="4958"/>
                  </a:lnTo>
                  <a:lnTo>
                    <a:pt x="6814" y="4714"/>
                  </a:lnTo>
                  <a:lnTo>
                    <a:pt x="6839" y="4446"/>
                  </a:lnTo>
                  <a:lnTo>
                    <a:pt x="6863" y="4201"/>
                  </a:lnTo>
                  <a:lnTo>
                    <a:pt x="6863" y="3933"/>
                  </a:lnTo>
                  <a:lnTo>
                    <a:pt x="6839" y="3688"/>
                  </a:lnTo>
                  <a:lnTo>
                    <a:pt x="6814" y="3444"/>
                  </a:lnTo>
                  <a:lnTo>
                    <a:pt x="6741" y="3200"/>
                  </a:lnTo>
                  <a:lnTo>
                    <a:pt x="6643" y="2956"/>
                  </a:lnTo>
                  <a:lnTo>
                    <a:pt x="6521" y="2711"/>
                  </a:lnTo>
                  <a:lnTo>
                    <a:pt x="6399" y="2492"/>
                  </a:lnTo>
                  <a:lnTo>
                    <a:pt x="6228" y="2272"/>
                  </a:lnTo>
                  <a:lnTo>
                    <a:pt x="6057" y="2076"/>
                  </a:lnTo>
                  <a:lnTo>
                    <a:pt x="5813" y="1857"/>
                  </a:lnTo>
                  <a:lnTo>
                    <a:pt x="5496" y="1661"/>
                  </a:lnTo>
                  <a:lnTo>
                    <a:pt x="5105" y="1466"/>
                  </a:lnTo>
                  <a:lnTo>
                    <a:pt x="4690" y="1246"/>
                  </a:lnTo>
                  <a:lnTo>
                    <a:pt x="4226" y="1051"/>
                  </a:lnTo>
                  <a:lnTo>
                    <a:pt x="3737" y="880"/>
                  </a:lnTo>
                  <a:lnTo>
                    <a:pt x="2736" y="538"/>
                  </a:lnTo>
                  <a:lnTo>
                    <a:pt x="1759" y="269"/>
                  </a:lnTo>
                  <a:lnTo>
                    <a:pt x="928" y="74"/>
                  </a:lnTo>
                  <a:lnTo>
                    <a:pt x="587" y="25"/>
                  </a:lnTo>
                  <a:lnTo>
                    <a:pt x="3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779" name="Shape 779"/>
          <p:cNvSpPr/>
          <p:nvPr/>
        </p:nvSpPr>
        <p:spPr>
          <a:xfrm>
            <a:off x="3280207" y="3636580"/>
            <a:ext cx="280263" cy="280280"/>
          </a:xfrm>
          <a:custGeom>
            <a:avLst/>
            <a:gdLst/>
            <a:ahLst/>
            <a:cxnLst/>
            <a:rect l="0" t="0" r="0" b="0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80" name="Shape 780"/>
          <p:cNvSpPr/>
          <p:nvPr/>
        </p:nvSpPr>
        <p:spPr>
          <a:xfrm>
            <a:off x="2815617" y="3654258"/>
            <a:ext cx="280263" cy="244924"/>
          </a:xfrm>
          <a:custGeom>
            <a:avLst/>
            <a:gdLst/>
            <a:ahLst/>
            <a:cxnLst/>
            <a:rect l="0" t="0" r="0" b="0"/>
            <a:pathLst>
              <a:path w="16266" h="14215" extrusionOk="0">
                <a:moveTo>
                  <a:pt x="8597" y="4397"/>
                </a:moveTo>
                <a:lnTo>
                  <a:pt x="8719" y="4421"/>
                </a:lnTo>
                <a:lnTo>
                  <a:pt x="8866" y="4445"/>
                </a:lnTo>
                <a:lnTo>
                  <a:pt x="8988" y="4519"/>
                </a:lnTo>
                <a:lnTo>
                  <a:pt x="9085" y="4616"/>
                </a:lnTo>
                <a:lnTo>
                  <a:pt x="9159" y="4714"/>
                </a:lnTo>
                <a:lnTo>
                  <a:pt x="9208" y="4836"/>
                </a:lnTo>
                <a:lnTo>
                  <a:pt x="9232" y="4958"/>
                </a:lnTo>
                <a:lnTo>
                  <a:pt x="9256" y="5105"/>
                </a:lnTo>
                <a:lnTo>
                  <a:pt x="8963" y="8939"/>
                </a:lnTo>
                <a:lnTo>
                  <a:pt x="8939" y="9086"/>
                </a:lnTo>
                <a:lnTo>
                  <a:pt x="8890" y="9232"/>
                </a:lnTo>
                <a:lnTo>
                  <a:pt x="8817" y="9330"/>
                </a:lnTo>
                <a:lnTo>
                  <a:pt x="8719" y="9452"/>
                </a:lnTo>
                <a:lnTo>
                  <a:pt x="8597" y="9525"/>
                </a:lnTo>
                <a:lnTo>
                  <a:pt x="8475" y="9599"/>
                </a:lnTo>
                <a:lnTo>
                  <a:pt x="8353" y="9648"/>
                </a:lnTo>
                <a:lnTo>
                  <a:pt x="7913" y="9648"/>
                </a:lnTo>
                <a:lnTo>
                  <a:pt x="7791" y="9599"/>
                </a:lnTo>
                <a:lnTo>
                  <a:pt x="7669" y="9525"/>
                </a:lnTo>
                <a:lnTo>
                  <a:pt x="7547" y="9452"/>
                </a:lnTo>
                <a:lnTo>
                  <a:pt x="7449" y="9330"/>
                </a:lnTo>
                <a:lnTo>
                  <a:pt x="7376" y="9232"/>
                </a:lnTo>
                <a:lnTo>
                  <a:pt x="7327" y="9086"/>
                </a:lnTo>
                <a:lnTo>
                  <a:pt x="7303" y="8939"/>
                </a:lnTo>
                <a:lnTo>
                  <a:pt x="7010" y="5105"/>
                </a:lnTo>
                <a:lnTo>
                  <a:pt x="7034" y="4958"/>
                </a:lnTo>
                <a:lnTo>
                  <a:pt x="7058" y="4836"/>
                </a:lnTo>
                <a:lnTo>
                  <a:pt x="7107" y="4714"/>
                </a:lnTo>
                <a:lnTo>
                  <a:pt x="7180" y="4616"/>
                </a:lnTo>
                <a:lnTo>
                  <a:pt x="7278" y="4519"/>
                </a:lnTo>
                <a:lnTo>
                  <a:pt x="7400" y="4445"/>
                </a:lnTo>
                <a:lnTo>
                  <a:pt x="7547" y="4421"/>
                </a:lnTo>
                <a:lnTo>
                  <a:pt x="7669" y="4397"/>
                </a:lnTo>
                <a:close/>
                <a:moveTo>
                  <a:pt x="8133" y="10429"/>
                </a:moveTo>
                <a:lnTo>
                  <a:pt x="8328" y="10454"/>
                </a:lnTo>
                <a:lnTo>
                  <a:pt x="8499" y="10502"/>
                </a:lnTo>
                <a:lnTo>
                  <a:pt x="8670" y="10600"/>
                </a:lnTo>
                <a:lnTo>
                  <a:pt x="8817" y="10722"/>
                </a:lnTo>
                <a:lnTo>
                  <a:pt x="8939" y="10869"/>
                </a:lnTo>
                <a:lnTo>
                  <a:pt x="9037" y="11040"/>
                </a:lnTo>
                <a:lnTo>
                  <a:pt x="9085" y="11211"/>
                </a:lnTo>
                <a:lnTo>
                  <a:pt x="9110" y="11406"/>
                </a:lnTo>
                <a:lnTo>
                  <a:pt x="9085" y="11601"/>
                </a:lnTo>
                <a:lnTo>
                  <a:pt x="9037" y="11797"/>
                </a:lnTo>
                <a:lnTo>
                  <a:pt x="8939" y="11943"/>
                </a:lnTo>
                <a:lnTo>
                  <a:pt x="8817" y="12090"/>
                </a:lnTo>
                <a:lnTo>
                  <a:pt x="8670" y="12212"/>
                </a:lnTo>
                <a:lnTo>
                  <a:pt x="8499" y="12310"/>
                </a:lnTo>
                <a:lnTo>
                  <a:pt x="8328" y="12359"/>
                </a:lnTo>
                <a:lnTo>
                  <a:pt x="8133" y="12383"/>
                </a:lnTo>
                <a:lnTo>
                  <a:pt x="7938" y="12359"/>
                </a:lnTo>
                <a:lnTo>
                  <a:pt x="7742" y="12310"/>
                </a:lnTo>
                <a:lnTo>
                  <a:pt x="7596" y="12212"/>
                </a:lnTo>
                <a:lnTo>
                  <a:pt x="7449" y="12090"/>
                </a:lnTo>
                <a:lnTo>
                  <a:pt x="7327" y="11943"/>
                </a:lnTo>
                <a:lnTo>
                  <a:pt x="7229" y="11797"/>
                </a:lnTo>
                <a:lnTo>
                  <a:pt x="7180" y="11601"/>
                </a:lnTo>
                <a:lnTo>
                  <a:pt x="7156" y="11406"/>
                </a:lnTo>
                <a:lnTo>
                  <a:pt x="7180" y="11211"/>
                </a:lnTo>
                <a:lnTo>
                  <a:pt x="7229" y="11040"/>
                </a:lnTo>
                <a:lnTo>
                  <a:pt x="7327" y="10869"/>
                </a:lnTo>
                <a:lnTo>
                  <a:pt x="7449" y="10722"/>
                </a:lnTo>
                <a:lnTo>
                  <a:pt x="7596" y="10600"/>
                </a:lnTo>
                <a:lnTo>
                  <a:pt x="7742" y="10502"/>
                </a:lnTo>
                <a:lnTo>
                  <a:pt x="7938" y="10454"/>
                </a:lnTo>
                <a:lnTo>
                  <a:pt x="8133" y="10429"/>
                </a:lnTo>
                <a:close/>
                <a:moveTo>
                  <a:pt x="7986" y="0"/>
                </a:moveTo>
                <a:lnTo>
                  <a:pt x="7864" y="25"/>
                </a:lnTo>
                <a:lnTo>
                  <a:pt x="7742" y="74"/>
                </a:lnTo>
                <a:lnTo>
                  <a:pt x="7620" y="123"/>
                </a:lnTo>
                <a:lnTo>
                  <a:pt x="7522" y="196"/>
                </a:lnTo>
                <a:lnTo>
                  <a:pt x="7425" y="294"/>
                </a:lnTo>
                <a:lnTo>
                  <a:pt x="7327" y="391"/>
                </a:lnTo>
                <a:lnTo>
                  <a:pt x="7254" y="489"/>
                </a:lnTo>
                <a:lnTo>
                  <a:pt x="147" y="12700"/>
                </a:lnTo>
                <a:lnTo>
                  <a:pt x="73" y="12823"/>
                </a:lnTo>
                <a:lnTo>
                  <a:pt x="25" y="12945"/>
                </a:lnTo>
                <a:lnTo>
                  <a:pt x="0" y="13067"/>
                </a:lnTo>
                <a:lnTo>
                  <a:pt x="0" y="13213"/>
                </a:lnTo>
                <a:lnTo>
                  <a:pt x="0" y="13335"/>
                </a:lnTo>
                <a:lnTo>
                  <a:pt x="25" y="13458"/>
                </a:lnTo>
                <a:lnTo>
                  <a:pt x="73" y="13604"/>
                </a:lnTo>
                <a:lnTo>
                  <a:pt x="147" y="13726"/>
                </a:lnTo>
                <a:lnTo>
                  <a:pt x="220" y="13824"/>
                </a:lnTo>
                <a:lnTo>
                  <a:pt x="293" y="13922"/>
                </a:lnTo>
                <a:lnTo>
                  <a:pt x="391" y="14019"/>
                </a:lnTo>
                <a:lnTo>
                  <a:pt x="513" y="14093"/>
                </a:lnTo>
                <a:lnTo>
                  <a:pt x="635" y="14141"/>
                </a:lnTo>
                <a:lnTo>
                  <a:pt x="757" y="14190"/>
                </a:lnTo>
                <a:lnTo>
                  <a:pt x="879" y="14215"/>
                </a:lnTo>
                <a:lnTo>
                  <a:pt x="15387" y="14215"/>
                </a:lnTo>
                <a:lnTo>
                  <a:pt x="15509" y="14190"/>
                </a:lnTo>
                <a:lnTo>
                  <a:pt x="15631" y="14141"/>
                </a:lnTo>
                <a:lnTo>
                  <a:pt x="15753" y="14093"/>
                </a:lnTo>
                <a:lnTo>
                  <a:pt x="15875" y="14019"/>
                </a:lnTo>
                <a:lnTo>
                  <a:pt x="15973" y="13922"/>
                </a:lnTo>
                <a:lnTo>
                  <a:pt x="16046" y="13824"/>
                </a:lnTo>
                <a:lnTo>
                  <a:pt x="16119" y="13726"/>
                </a:lnTo>
                <a:lnTo>
                  <a:pt x="16193" y="13604"/>
                </a:lnTo>
                <a:lnTo>
                  <a:pt x="16241" y="13458"/>
                </a:lnTo>
                <a:lnTo>
                  <a:pt x="16266" y="13335"/>
                </a:lnTo>
                <a:lnTo>
                  <a:pt x="16266" y="13213"/>
                </a:lnTo>
                <a:lnTo>
                  <a:pt x="16266" y="13067"/>
                </a:lnTo>
                <a:lnTo>
                  <a:pt x="16241" y="12945"/>
                </a:lnTo>
                <a:lnTo>
                  <a:pt x="16193" y="12823"/>
                </a:lnTo>
                <a:lnTo>
                  <a:pt x="16119" y="12700"/>
                </a:lnTo>
                <a:lnTo>
                  <a:pt x="9012" y="489"/>
                </a:lnTo>
                <a:lnTo>
                  <a:pt x="8939" y="391"/>
                </a:lnTo>
                <a:lnTo>
                  <a:pt x="8841" y="294"/>
                </a:lnTo>
                <a:lnTo>
                  <a:pt x="8744" y="196"/>
                </a:lnTo>
                <a:lnTo>
                  <a:pt x="8646" y="123"/>
                </a:lnTo>
                <a:lnTo>
                  <a:pt x="8524" y="74"/>
                </a:lnTo>
                <a:lnTo>
                  <a:pt x="8402" y="25"/>
                </a:lnTo>
                <a:lnTo>
                  <a:pt x="825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81" name="Shape 781"/>
          <p:cNvSpPr/>
          <p:nvPr/>
        </p:nvSpPr>
        <p:spPr>
          <a:xfrm>
            <a:off x="3743521" y="3635322"/>
            <a:ext cx="282813" cy="282795"/>
          </a:xfrm>
          <a:custGeom>
            <a:avLst/>
            <a:gdLst/>
            <a:ahLst/>
            <a:cxnLst/>
            <a:rect l="0" t="0" r="0" b="0"/>
            <a:pathLst>
              <a:path w="16414" h="16413" extrusionOk="0">
                <a:moveTo>
                  <a:pt x="10088" y="5080"/>
                </a:moveTo>
                <a:lnTo>
                  <a:pt x="10234" y="5105"/>
                </a:lnTo>
                <a:lnTo>
                  <a:pt x="10307" y="5129"/>
                </a:lnTo>
                <a:lnTo>
                  <a:pt x="10356" y="5178"/>
                </a:lnTo>
                <a:lnTo>
                  <a:pt x="11235" y="6057"/>
                </a:lnTo>
                <a:lnTo>
                  <a:pt x="11284" y="6106"/>
                </a:lnTo>
                <a:lnTo>
                  <a:pt x="11309" y="6179"/>
                </a:lnTo>
                <a:lnTo>
                  <a:pt x="11333" y="6326"/>
                </a:lnTo>
                <a:lnTo>
                  <a:pt x="11309" y="6473"/>
                </a:lnTo>
                <a:lnTo>
                  <a:pt x="11284" y="6546"/>
                </a:lnTo>
                <a:lnTo>
                  <a:pt x="11235" y="6595"/>
                </a:lnTo>
                <a:lnTo>
                  <a:pt x="9892" y="7938"/>
                </a:lnTo>
                <a:lnTo>
                  <a:pt x="9843" y="7987"/>
                </a:lnTo>
                <a:lnTo>
                  <a:pt x="9819" y="8060"/>
                </a:lnTo>
                <a:lnTo>
                  <a:pt x="9795" y="8207"/>
                </a:lnTo>
                <a:lnTo>
                  <a:pt x="9819" y="8353"/>
                </a:lnTo>
                <a:lnTo>
                  <a:pt x="9843" y="8426"/>
                </a:lnTo>
                <a:lnTo>
                  <a:pt x="9892" y="8475"/>
                </a:lnTo>
                <a:lnTo>
                  <a:pt x="11235" y="9818"/>
                </a:lnTo>
                <a:lnTo>
                  <a:pt x="11284" y="9867"/>
                </a:lnTo>
                <a:lnTo>
                  <a:pt x="11309" y="9941"/>
                </a:lnTo>
                <a:lnTo>
                  <a:pt x="11333" y="10087"/>
                </a:lnTo>
                <a:lnTo>
                  <a:pt x="11309" y="10234"/>
                </a:lnTo>
                <a:lnTo>
                  <a:pt x="11284" y="10307"/>
                </a:lnTo>
                <a:lnTo>
                  <a:pt x="11235" y="10356"/>
                </a:lnTo>
                <a:lnTo>
                  <a:pt x="10356" y="11235"/>
                </a:lnTo>
                <a:lnTo>
                  <a:pt x="10307" y="11284"/>
                </a:lnTo>
                <a:lnTo>
                  <a:pt x="10234" y="11308"/>
                </a:lnTo>
                <a:lnTo>
                  <a:pt x="10088" y="11333"/>
                </a:lnTo>
                <a:lnTo>
                  <a:pt x="9941" y="11308"/>
                </a:lnTo>
                <a:lnTo>
                  <a:pt x="9868" y="11284"/>
                </a:lnTo>
                <a:lnTo>
                  <a:pt x="9819" y="11235"/>
                </a:lnTo>
                <a:lnTo>
                  <a:pt x="8476" y="9892"/>
                </a:lnTo>
                <a:lnTo>
                  <a:pt x="8427" y="9843"/>
                </a:lnTo>
                <a:lnTo>
                  <a:pt x="8354" y="9818"/>
                </a:lnTo>
                <a:lnTo>
                  <a:pt x="8207" y="9794"/>
                </a:lnTo>
                <a:lnTo>
                  <a:pt x="8061" y="9818"/>
                </a:lnTo>
                <a:lnTo>
                  <a:pt x="7987" y="9843"/>
                </a:lnTo>
                <a:lnTo>
                  <a:pt x="7938" y="9892"/>
                </a:lnTo>
                <a:lnTo>
                  <a:pt x="6595" y="11235"/>
                </a:lnTo>
                <a:lnTo>
                  <a:pt x="6546" y="11284"/>
                </a:lnTo>
                <a:lnTo>
                  <a:pt x="6473" y="11308"/>
                </a:lnTo>
                <a:lnTo>
                  <a:pt x="6326" y="11333"/>
                </a:lnTo>
                <a:lnTo>
                  <a:pt x="6180" y="11308"/>
                </a:lnTo>
                <a:lnTo>
                  <a:pt x="6107" y="11284"/>
                </a:lnTo>
                <a:lnTo>
                  <a:pt x="6058" y="11235"/>
                </a:lnTo>
                <a:lnTo>
                  <a:pt x="5179" y="10356"/>
                </a:lnTo>
                <a:lnTo>
                  <a:pt x="5130" y="10307"/>
                </a:lnTo>
                <a:lnTo>
                  <a:pt x="5105" y="10234"/>
                </a:lnTo>
                <a:lnTo>
                  <a:pt x="5081" y="10087"/>
                </a:lnTo>
                <a:lnTo>
                  <a:pt x="5105" y="9941"/>
                </a:lnTo>
                <a:lnTo>
                  <a:pt x="5130" y="9867"/>
                </a:lnTo>
                <a:lnTo>
                  <a:pt x="5179" y="9818"/>
                </a:lnTo>
                <a:lnTo>
                  <a:pt x="6522" y="8475"/>
                </a:lnTo>
                <a:lnTo>
                  <a:pt x="6571" y="8426"/>
                </a:lnTo>
                <a:lnTo>
                  <a:pt x="6595" y="8353"/>
                </a:lnTo>
                <a:lnTo>
                  <a:pt x="6620" y="8207"/>
                </a:lnTo>
                <a:lnTo>
                  <a:pt x="6595" y="8060"/>
                </a:lnTo>
                <a:lnTo>
                  <a:pt x="6571" y="7987"/>
                </a:lnTo>
                <a:lnTo>
                  <a:pt x="6522" y="7938"/>
                </a:lnTo>
                <a:lnTo>
                  <a:pt x="5179" y="6595"/>
                </a:lnTo>
                <a:lnTo>
                  <a:pt x="5130" y="6546"/>
                </a:lnTo>
                <a:lnTo>
                  <a:pt x="5105" y="6473"/>
                </a:lnTo>
                <a:lnTo>
                  <a:pt x="5081" y="6326"/>
                </a:lnTo>
                <a:lnTo>
                  <a:pt x="5105" y="6179"/>
                </a:lnTo>
                <a:lnTo>
                  <a:pt x="5130" y="6106"/>
                </a:lnTo>
                <a:lnTo>
                  <a:pt x="5179" y="6057"/>
                </a:lnTo>
                <a:lnTo>
                  <a:pt x="6058" y="5178"/>
                </a:lnTo>
                <a:lnTo>
                  <a:pt x="6107" y="5129"/>
                </a:lnTo>
                <a:lnTo>
                  <a:pt x="6180" y="5105"/>
                </a:lnTo>
                <a:lnTo>
                  <a:pt x="6326" y="5080"/>
                </a:lnTo>
                <a:lnTo>
                  <a:pt x="6473" y="5105"/>
                </a:lnTo>
                <a:lnTo>
                  <a:pt x="6546" y="5129"/>
                </a:lnTo>
                <a:lnTo>
                  <a:pt x="6595" y="5178"/>
                </a:lnTo>
                <a:lnTo>
                  <a:pt x="7938" y="6521"/>
                </a:lnTo>
                <a:lnTo>
                  <a:pt x="7987" y="6570"/>
                </a:lnTo>
                <a:lnTo>
                  <a:pt x="8061" y="6595"/>
                </a:lnTo>
                <a:lnTo>
                  <a:pt x="8207" y="6619"/>
                </a:lnTo>
                <a:lnTo>
                  <a:pt x="8354" y="6595"/>
                </a:lnTo>
                <a:lnTo>
                  <a:pt x="8427" y="6570"/>
                </a:lnTo>
                <a:lnTo>
                  <a:pt x="8476" y="6521"/>
                </a:lnTo>
                <a:lnTo>
                  <a:pt x="9819" y="5178"/>
                </a:lnTo>
                <a:lnTo>
                  <a:pt x="9868" y="5129"/>
                </a:lnTo>
                <a:lnTo>
                  <a:pt x="9941" y="5105"/>
                </a:lnTo>
                <a:lnTo>
                  <a:pt x="10088" y="5080"/>
                </a:lnTo>
                <a:close/>
                <a:moveTo>
                  <a:pt x="5130" y="0"/>
                </a:moveTo>
                <a:lnTo>
                  <a:pt x="4934" y="25"/>
                </a:lnTo>
                <a:lnTo>
                  <a:pt x="4739" y="74"/>
                </a:lnTo>
                <a:lnTo>
                  <a:pt x="4568" y="171"/>
                </a:lnTo>
                <a:lnTo>
                  <a:pt x="4397" y="293"/>
                </a:lnTo>
                <a:lnTo>
                  <a:pt x="294" y="4397"/>
                </a:lnTo>
                <a:lnTo>
                  <a:pt x="172" y="4568"/>
                </a:lnTo>
                <a:lnTo>
                  <a:pt x="74" y="4738"/>
                </a:lnTo>
                <a:lnTo>
                  <a:pt x="25" y="4934"/>
                </a:lnTo>
                <a:lnTo>
                  <a:pt x="1" y="5129"/>
                </a:lnTo>
                <a:lnTo>
                  <a:pt x="1" y="11284"/>
                </a:lnTo>
                <a:lnTo>
                  <a:pt x="25" y="11479"/>
                </a:lnTo>
                <a:lnTo>
                  <a:pt x="74" y="11675"/>
                </a:lnTo>
                <a:lnTo>
                  <a:pt x="172" y="11846"/>
                </a:lnTo>
                <a:lnTo>
                  <a:pt x="294" y="12017"/>
                </a:lnTo>
                <a:lnTo>
                  <a:pt x="4397" y="16120"/>
                </a:lnTo>
                <a:lnTo>
                  <a:pt x="4568" y="16242"/>
                </a:lnTo>
                <a:lnTo>
                  <a:pt x="4739" y="16339"/>
                </a:lnTo>
                <a:lnTo>
                  <a:pt x="4934" y="16388"/>
                </a:lnTo>
                <a:lnTo>
                  <a:pt x="5130" y="16413"/>
                </a:lnTo>
                <a:lnTo>
                  <a:pt x="11284" y="16413"/>
                </a:lnTo>
                <a:lnTo>
                  <a:pt x="11480" y="16388"/>
                </a:lnTo>
                <a:lnTo>
                  <a:pt x="11675" y="16339"/>
                </a:lnTo>
                <a:lnTo>
                  <a:pt x="11846" y="16242"/>
                </a:lnTo>
                <a:lnTo>
                  <a:pt x="12017" y="16120"/>
                </a:lnTo>
                <a:lnTo>
                  <a:pt x="16120" y="12017"/>
                </a:lnTo>
                <a:lnTo>
                  <a:pt x="16242" y="11846"/>
                </a:lnTo>
                <a:lnTo>
                  <a:pt x="16340" y="11675"/>
                </a:lnTo>
                <a:lnTo>
                  <a:pt x="16389" y="11479"/>
                </a:lnTo>
                <a:lnTo>
                  <a:pt x="16413" y="11284"/>
                </a:lnTo>
                <a:lnTo>
                  <a:pt x="16413" y="5129"/>
                </a:lnTo>
                <a:lnTo>
                  <a:pt x="16389" y="4934"/>
                </a:lnTo>
                <a:lnTo>
                  <a:pt x="16340" y="4738"/>
                </a:lnTo>
                <a:lnTo>
                  <a:pt x="16242" y="4568"/>
                </a:lnTo>
                <a:lnTo>
                  <a:pt x="16120" y="4397"/>
                </a:lnTo>
                <a:lnTo>
                  <a:pt x="12017" y="293"/>
                </a:lnTo>
                <a:lnTo>
                  <a:pt x="11846" y="171"/>
                </a:lnTo>
                <a:lnTo>
                  <a:pt x="11675" y="74"/>
                </a:lnTo>
                <a:lnTo>
                  <a:pt x="11480" y="25"/>
                </a:lnTo>
                <a:lnTo>
                  <a:pt x="112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782" name="Shape 782"/>
          <p:cNvGrpSpPr/>
          <p:nvPr/>
        </p:nvGrpSpPr>
        <p:grpSpPr>
          <a:xfrm>
            <a:off x="4187372" y="3639428"/>
            <a:ext cx="324027" cy="274387"/>
            <a:chOff x="5275975" y="4344850"/>
            <a:chExt cx="470150" cy="398125"/>
          </a:xfrm>
        </p:grpSpPr>
        <p:sp>
          <p:nvSpPr>
            <p:cNvPr id="783" name="Shape 783"/>
            <p:cNvSpPr/>
            <p:nvPr/>
          </p:nvSpPr>
          <p:spPr>
            <a:xfrm>
              <a:off x="5661250" y="4690450"/>
              <a:ext cx="65950" cy="52525"/>
            </a:xfrm>
            <a:custGeom>
              <a:avLst/>
              <a:gdLst/>
              <a:ahLst/>
              <a:cxnLst/>
              <a:rect l="0" t="0" r="0" b="0"/>
              <a:pathLst>
                <a:path w="2638" h="2101" extrusionOk="0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122" y="1295"/>
                  </a:lnTo>
                  <a:lnTo>
                    <a:pt x="244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418" y="1514"/>
                  </a:lnTo>
                  <a:lnTo>
                    <a:pt x="2540" y="1295"/>
                  </a:lnTo>
                  <a:lnTo>
                    <a:pt x="2613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84" name="Shape 784"/>
            <p:cNvSpPr/>
            <p:nvPr/>
          </p:nvSpPr>
          <p:spPr>
            <a:xfrm>
              <a:off x="5294900" y="4690450"/>
              <a:ext cx="65950" cy="52525"/>
            </a:xfrm>
            <a:custGeom>
              <a:avLst/>
              <a:gdLst/>
              <a:ahLst/>
              <a:cxnLst/>
              <a:rect l="0" t="0" r="0" b="0"/>
              <a:pathLst>
                <a:path w="2638" h="2101" extrusionOk="0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98" y="1295"/>
                  </a:lnTo>
                  <a:lnTo>
                    <a:pt x="220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394" y="1514"/>
                  </a:lnTo>
                  <a:lnTo>
                    <a:pt x="2516" y="1295"/>
                  </a:lnTo>
                  <a:lnTo>
                    <a:pt x="2614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85" name="Shape 785"/>
            <p:cNvSpPr/>
            <p:nvPr/>
          </p:nvSpPr>
          <p:spPr>
            <a:xfrm>
              <a:off x="5275975" y="4344850"/>
              <a:ext cx="470150" cy="334025"/>
            </a:xfrm>
            <a:custGeom>
              <a:avLst/>
              <a:gdLst/>
              <a:ahLst/>
              <a:cxnLst/>
              <a:rect l="0" t="0" r="0" b="0"/>
              <a:pathLst>
                <a:path w="18806" h="13361" extrusionOk="0">
                  <a:moveTo>
                    <a:pt x="10062" y="1344"/>
                  </a:moveTo>
                  <a:lnTo>
                    <a:pt x="10673" y="1368"/>
                  </a:lnTo>
                  <a:lnTo>
                    <a:pt x="11699" y="1442"/>
                  </a:lnTo>
                  <a:lnTo>
                    <a:pt x="12529" y="1564"/>
                  </a:lnTo>
                  <a:lnTo>
                    <a:pt x="13164" y="1686"/>
                  </a:lnTo>
                  <a:lnTo>
                    <a:pt x="13628" y="1808"/>
                  </a:lnTo>
                  <a:lnTo>
                    <a:pt x="13946" y="1906"/>
                  </a:lnTo>
                  <a:lnTo>
                    <a:pt x="14166" y="2003"/>
                  </a:lnTo>
                  <a:lnTo>
                    <a:pt x="14214" y="2052"/>
                  </a:lnTo>
                  <a:lnTo>
                    <a:pt x="14288" y="2174"/>
                  </a:lnTo>
                  <a:lnTo>
                    <a:pt x="14459" y="2638"/>
                  </a:lnTo>
                  <a:lnTo>
                    <a:pt x="14678" y="3273"/>
                  </a:lnTo>
                  <a:lnTo>
                    <a:pt x="14898" y="4006"/>
                  </a:lnTo>
                  <a:lnTo>
                    <a:pt x="15313" y="5374"/>
                  </a:lnTo>
                  <a:lnTo>
                    <a:pt x="15484" y="5984"/>
                  </a:lnTo>
                  <a:lnTo>
                    <a:pt x="15460" y="6033"/>
                  </a:lnTo>
                  <a:lnTo>
                    <a:pt x="15411" y="6106"/>
                  </a:lnTo>
                  <a:lnTo>
                    <a:pt x="15313" y="6180"/>
                  </a:lnTo>
                  <a:lnTo>
                    <a:pt x="15167" y="6277"/>
                  </a:lnTo>
                  <a:lnTo>
                    <a:pt x="14972" y="6399"/>
                  </a:lnTo>
                  <a:lnTo>
                    <a:pt x="14727" y="6522"/>
                  </a:lnTo>
                  <a:lnTo>
                    <a:pt x="14410" y="6619"/>
                  </a:lnTo>
                  <a:lnTo>
                    <a:pt x="14068" y="6741"/>
                  </a:lnTo>
                  <a:lnTo>
                    <a:pt x="13677" y="6864"/>
                  </a:lnTo>
                  <a:lnTo>
                    <a:pt x="13213" y="6986"/>
                  </a:lnTo>
                  <a:lnTo>
                    <a:pt x="12725" y="7083"/>
                  </a:lnTo>
                  <a:lnTo>
                    <a:pt x="12163" y="7181"/>
                  </a:lnTo>
                  <a:lnTo>
                    <a:pt x="11552" y="7254"/>
                  </a:lnTo>
                  <a:lnTo>
                    <a:pt x="10893" y="7303"/>
                  </a:lnTo>
                  <a:lnTo>
                    <a:pt x="10185" y="7352"/>
                  </a:lnTo>
                  <a:lnTo>
                    <a:pt x="8622" y="7352"/>
                  </a:lnTo>
                  <a:lnTo>
                    <a:pt x="7913" y="7303"/>
                  </a:lnTo>
                  <a:lnTo>
                    <a:pt x="7254" y="7254"/>
                  </a:lnTo>
                  <a:lnTo>
                    <a:pt x="6643" y="7181"/>
                  </a:lnTo>
                  <a:lnTo>
                    <a:pt x="6082" y="7083"/>
                  </a:lnTo>
                  <a:lnTo>
                    <a:pt x="5593" y="6986"/>
                  </a:lnTo>
                  <a:lnTo>
                    <a:pt x="5129" y="6864"/>
                  </a:lnTo>
                  <a:lnTo>
                    <a:pt x="4738" y="6741"/>
                  </a:lnTo>
                  <a:lnTo>
                    <a:pt x="4396" y="6619"/>
                  </a:lnTo>
                  <a:lnTo>
                    <a:pt x="4079" y="6522"/>
                  </a:lnTo>
                  <a:lnTo>
                    <a:pt x="3835" y="6399"/>
                  </a:lnTo>
                  <a:lnTo>
                    <a:pt x="3639" y="6277"/>
                  </a:lnTo>
                  <a:lnTo>
                    <a:pt x="3493" y="6180"/>
                  </a:lnTo>
                  <a:lnTo>
                    <a:pt x="3395" y="6106"/>
                  </a:lnTo>
                  <a:lnTo>
                    <a:pt x="3346" y="6033"/>
                  </a:lnTo>
                  <a:lnTo>
                    <a:pt x="3322" y="5984"/>
                  </a:lnTo>
                  <a:lnTo>
                    <a:pt x="3493" y="5374"/>
                  </a:lnTo>
                  <a:lnTo>
                    <a:pt x="3908" y="4006"/>
                  </a:lnTo>
                  <a:lnTo>
                    <a:pt x="4128" y="3273"/>
                  </a:lnTo>
                  <a:lnTo>
                    <a:pt x="4347" y="2638"/>
                  </a:lnTo>
                  <a:lnTo>
                    <a:pt x="4518" y="2174"/>
                  </a:lnTo>
                  <a:lnTo>
                    <a:pt x="4592" y="2052"/>
                  </a:lnTo>
                  <a:lnTo>
                    <a:pt x="4641" y="2003"/>
                  </a:lnTo>
                  <a:lnTo>
                    <a:pt x="4860" y="1906"/>
                  </a:lnTo>
                  <a:lnTo>
                    <a:pt x="5178" y="1808"/>
                  </a:lnTo>
                  <a:lnTo>
                    <a:pt x="5642" y="1686"/>
                  </a:lnTo>
                  <a:lnTo>
                    <a:pt x="6277" y="1564"/>
                  </a:lnTo>
                  <a:lnTo>
                    <a:pt x="7107" y="1442"/>
                  </a:lnTo>
                  <a:lnTo>
                    <a:pt x="8133" y="1368"/>
                  </a:lnTo>
                  <a:lnTo>
                    <a:pt x="8744" y="1344"/>
                  </a:lnTo>
                  <a:close/>
                  <a:moveTo>
                    <a:pt x="11919" y="9916"/>
                  </a:moveTo>
                  <a:lnTo>
                    <a:pt x="12016" y="9941"/>
                  </a:lnTo>
                  <a:lnTo>
                    <a:pt x="12090" y="9990"/>
                  </a:lnTo>
                  <a:lnTo>
                    <a:pt x="12138" y="10063"/>
                  </a:lnTo>
                  <a:lnTo>
                    <a:pt x="12163" y="10161"/>
                  </a:lnTo>
                  <a:lnTo>
                    <a:pt x="12138" y="10258"/>
                  </a:lnTo>
                  <a:lnTo>
                    <a:pt x="12090" y="10332"/>
                  </a:lnTo>
                  <a:lnTo>
                    <a:pt x="12016" y="10380"/>
                  </a:lnTo>
                  <a:lnTo>
                    <a:pt x="11919" y="10405"/>
                  </a:lnTo>
                  <a:lnTo>
                    <a:pt x="6887" y="10405"/>
                  </a:lnTo>
                  <a:lnTo>
                    <a:pt x="6790" y="10380"/>
                  </a:lnTo>
                  <a:lnTo>
                    <a:pt x="6717" y="10332"/>
                  </a:lnTo>
                  <a:lnTo>
                    <a:pt x="6668" y="10258"/>
                  </a:lnTo>
                  <a:lnTo>
                    <a:pt x="6643" y="10161"/>
                  </a:lnTo>
                  <a:lnTo>
                    <a:pt x="6668" y="10063"/>
                  </a:lnTo>
                  <a:lnTo>
                    <a:pt x="6717" y="9990"/>
                  </a:lnTo>
                  <a:lnTo>
                    <a:pt x="6790" y="9941"/>
                  </a:lnTo>
                  <a:lnTo>
                    <a:pt x="6887" y="9916"/>
                  </a:lnTo>
                  <a:close/>
                  <a:moveTo>
                    <a:pt x="11626" y="10991"/>
                  </a:moveTo>
                  <a:lnTo>
                    <a:pt x="11723" y="11015"/>
                  </a:lnTo>
                  <a:lnTo>
                    <a:pt x="11797" y="11064"/>
                  </a:lnTo>
                  <a:lnTo>
                    <a:pt x="11845" y="11138"/>
                  </a:lnTo>
                  <a:lnTo>
                    <a:pt x="11870" y="11235"/>
                  </a:lnTo>
                  <a:lnTo>
                    <a:pt x="11845" y="11333"/>
                  </a:lnTo>
                  <a:lnTo>
                    <a:pt x="11797" y="11406"/>
                  </a:lnTo>
                  <a:lnTo>
                    <a:pt x="11723" y="11455"/>
                  </a:lnTo>
                  <a:lnTo>
                    <a:pt x="11626" y="11479"/>
                  </a:lnTo>
                  <a:lnTo>
                    <a:pt x="7181" y="11479"/>
                  </a:lnTo>
                  <a:lnTo>
                    <a:pt x="7083" y="11455"/>
                  </a:lnTo>
                  <a:lnTo>
                    <a:pt x="7010" y="11406"/>
                  </a:lnTo>
                  <a:lnTo>
                    <a:pt x="6961" y="11333"/>
                  </a:lnTo>
                  <a:lnTo>
                    <a:pt x="6936" y="11235"/>
                  </a:lnTo>
                  <a:lnTo>
                    <a:pt x="6961" y="11138"/>
                  </a:lnTo>
                  <a:lnTo>
                    <a:pt x="7010" y="11064"/>
                  </a:lnTo>
                  <a:lnTo>
                    <a:pt x="7083" y="11015"/>
                  </a:lnTo>
                  <a:lnTo>
                    <a:pt x="7181" y="10991"/>
                  </a:lnTo>
                  <a:close/>
                  <a:moveTo>
                    <a:pt x="4152" y="9110"/>
                  </a:moveTo>
                  <a:lnTo>
                    <a:pt x="4299" y="9159"/>
                  </a:lnTo>
                  <a:lnTo>
                    <a:pt x="4470" y="9208"/>
                  </a:lnTo>
                  <a:lnTo>
                    <a:pt x="4616" y="9281"/>
                  </a:lnTo>
                  <a:lnTo>
                    <a:pt x="4763" y="9379"/>
                  </a:lnTo>
                  <a:lnTo>
                    <a:pt x="4885" y="9501"/>
                  </a:lnTo>
                  <a:lnTo>
                    <a:pt x="5129" y="9745"/>
                  </a:lnTo>
                  <a:lnTo>
                    <a:pt x="5324" y="10039"/>
                  </a:lnTo>
                  <a:lnTo>
                    <a:pt x="5471" y="10332"/>
                  </a:lnTo>
                  <a:lnTo>
                    <a:pt x="5569" y="10649"/>
                  </a:lnTo>
                  <a:lnTo>
                    <a:pt x="5593" y="10796"/>
                  </a:lnTo>
                  <a:lnTo>
                    <a:pt x="5593" y="10918"/>
                  </a:lnTo>
                  <a:lnTo>
                    <a:pt x="5593" y="11064"/>
                  </a:lnTo>
                  <a:lnTo>
                    <a:pt x="5569" y="11162"/>
                  </a:lnTo>
                  <a:lnTo>
                    <a:pt x="5520" y="11260"/>
                  </a:lnTo>
                  <a:lnTo>
                    <a:pt x="5471" y="11357"/>
                  </a:lnTo>
                  <a:lnTo>
                    <a:pt x="5398" y="11431"/>
                  </a:lnTo>
                  <a:lnTo>
                    <a:pt x="5324" y="11504"/>
                  </a:lnTo>
                  <a:lnTo>
                    <a:pt x="5129" y="11602"/>
                  </a:lnTo>
                  <a:lnTo>
                    <a:pt x="4885" y="11675"/>
                  </a:lnTo>
                  <a:lnTo>
                    <a:pt x="4616" y="11699"/>
                  </a:lnTo>
                  <a:lnTo>
                    <a:pt x="4299" y="11724"/>
                  </a:lnTo>
                  <a:lnTo>
                    <a:pt x="3981" y="11724"/>
                  </a:lnTo>
                  <a:lnTo>
                    <a:pt x="3639" y="11699"/>
                  </a:lnTo>
                  <a:lnTo>
                    <a:pt x="3346" y="11626"/>
                  </a:lnTo>
                  <a:lnTo>
                    <a:pt x="3077" y="11504"/>
                  </a:lnTo>
                  <a:lnTo>
                    <a:pt x="2833" y="11333"/>
                  </a:lnTo>
                  <a:lnTo>
                    <a:pt x="2638" y="11162"/>
                  </a:lnTo>
                  <a:lnTo>
                    <a:pt x="2467" y="10918"/>
                  </a:lnTo>
                  <a:lnTo>
                    <a:pt x="2418" y="10820"/>
                  </a:lnTo>
                  <a:lnTo>
                    <a:pt x="2394" y="10674"/>
                  </a:lnTo>
                  <a:lnTo>
                    <a:pt x="2369" y="10551"/>
                  </a:lnTo>
                  <a:lnTo>
                    <a:pt x="2345" y="10429"/>
                  </a:lnTo>
                  <a:lnTo>
                    <a:pt x="2369" y="10283"/>
                  </a:lnTo>
                  <a:lnTo>
                    <a:pt x="2394" y="10161"/>
                  </a:lnTo>
                  <a:lnTo>
                    <a:pt x="2418" y="10039"/>
                  </a:lnTo>
                  <a:lnTo>
                    <a:pt x="2467" y="9916"/>
                  </a:lnTo>
                  <a:lnTo>
                    <a:pt x="2638" y="9697"/>
                  </a:lnTo>
                  <a:lnTo>
                    <a:pt x="2833" y="9501"/>
                  </a:lnTo>
                  <a:lnTo>
                    <a:pt x="3077" y="9330"/>
                  </a:lnTo>
                  <a:lnTo>
                    <a:pt x="3346" y="9208"/>
                  </a:lnTo>
                  <a:lnTo>
                    <a:pt x="3639" y="9135"/>
                  </a:lnTo>
                  <a:lnTo>
                    <a:pt x="3981" y="9110"/>
                  </a:lnTo>
                  <a:close/>
                  <a:moveTo>
                    <a:pt x="14825" y="9110"/>
                  </a:moveTo>
                  <a:lnTo>
                    <a:pt x="15167" y="9135"/>
                  </a:lnTo>
                  <a:lnTo>
                    <a:pt x="15460" y="9208"/>
                  </a:lnTo>
                  <a:lnTo>
                    <a:pt x="15729" y="9330"/>
                  </a:lnTo>
                  <a:lnTo>
                    <a:pt x="15973" y="9501"/>
                  </a:lnTo>
                  <a:lnTo>
                    <a:pt x="16168" y="9697"/>
                  </a:lnTo>
                  <a:lnTo>
                    <a:pt x="16339" y="9916"/>
                  </a:lnTo>
                  <a:lnTo>
                    <a:pt x="16388" y="10039"/>
                  </a:lnTo>
                  <a:lnTo>
                    <a:pt x="16412" y="10161"/>
                  </a:lnTo>
                  <a:lnTo>
                    <a:pt x="16437" y="10283"/>
                  </a:lnTo>
                  <a:lnTo>
                    <a:pt x="16461" y="10429"/>
                  </a:lnTo>
                  <a:lnTo>
                    <a:pt x="16437" y="10551"/>
                  </a:lnTo>
                  <a:lnTo>
                    <a:pt x="16412" y="10674"/>
                  </a:lnTo>
                  <a:lnTo>
                    <a:pt x="16388" y="10820"/>
                  </a:lnTo>
                  <a:lnTo>
                    <a:pt x="16339" y="10918"/>
                  </a:lnTo>
                  <a:lnTo>
                    <a:pt x="16168" y="11162"/>
                  </a:lnTo>
                  <a:lnTo>
                    <a:pt x="15973" y="11333"/>
                  </a:lnTo>
                  <a:lnTo>
                    <a:pt x="15729" y="11504"/>
                  </a:lnTo>
                  <a:lnTo>
                    <a:pt x="15460" y="11626"/>
                  </a:lnTo>
                  <a:lnTo>
                    <a:pt x="15167" y="11699"/>
                  </a:lnTo>
                  <a:lnTo>
                    <a:pt x="14825" y="11724"/>
                  </a:lnTo>
                  <a:lnTo>
                    <a:pt x="14507" y="11724"/>
                  </a:lnTo>
                  <a:lnTo>
                    <a:pt x="14190" y="11699"/>
                  </a:lnTo>
                  <a:lnTo>
                    <a:pt x="13921" y="11675"/>
                  </a:lnTo>
                  <a:lnTo>
                    <a:pt x="13677" y="11602"/>
                  </a:lnTo>
                  <a:lnTo>
                    <a:pt x="13482" y="11504"/>
                  </a:lnTo>
                  <a:lnTo>
                    <a:pt x="13408" y="11431"/>
                  </a:lnTo>
                  <a:lnTo>
                    <a:pt x="13335" y="11357"/>
                  </a:lnTo>
                  <a:lnTo>
                    <a:pt x="13286" y="11260"/>
                  </a:lnTo>
                  <a:lnTo>
                    <a:pt x="13237" y="11162"/>
                  </a:lnTo>
                  <a:lnTo>
                    <a:pt x="13213" y="11064"/>
                  </a:lnTo>
                  <a:lnTo>
                    <a:pt x="13213" y="10918"/>
                  </a:lnTo>
                  <a:lnTo>
                    <a:pt x="13213" y="10796"/>
                  </a:lnTo>
                  <a:lnTo>
                    <a:pt x="13237" y="10649"/>
                  </a:lnTo>
                  <a:lnTo>
                    <a:pt x="13335" y="10332"/>
                  </a:lnTo>
                  <a:lnTo>
                    <a:pt x="13482" y="10039"/>
                  </a:lnTo>
                  <a:lnTo>
                    <a:pt x="13677" y="9745"/>
                  </a:lnTo>
                  <a:lnTo>
                    <a:pt x="13921" y="9501"/>
                  </a:lnTo>
                  <a:lnTo>
                    <a:pt x="14043" y="9379"/>
                  </a:lnTo>
                  <a:lnTo>
                    <a:pt x="14190" y="9281"/>
                  </a:lnTo>
                  <a:lnTo>
                    <a:pt x="14337" y="9208"/>
                  </a:lnTo>
                  <a:lnTo>
                    <a:pt x="14507" y="9159"/>
                  </a:lnTo>
                  <a:lnTo>
                    <a:pt x="14654" y="9110"/>
                  </a:lnTo>
                  <a:close/>
                  <a:moveTo>
                    <a:pt x="9403" y="1"/>
                  </a:moveTo>
                  <a:lnTo>
                    <a:pt x="8280" y="25"/>
                  </a:lnTo>
                  <a:lnTo>
                    <a:pt x="7303" y="74"/>
                  </a:lnTo>
                  <a:lnTo>
                    <a:pt x="6497" y="147"/>
                  </a:lnTo>
                  <a:lnTo>
                    <a:pt x="5837" y="220"/>
                  </a:lnTo>
                  <a:lnTo>
                    <a:pt x="5324" y="318"/>
                  </a:lnTo>
                  <a:lnTo>
                    <a:pt x="4958" y="391"/>
                  </a:lnTo>
                  <a:lnTo>
                    <a:pt x="4665" y="440"/>
                  </a:lnTo>
                  <a:lnTo>
                    <a:pt x="4421" y="538"/>
                  </a:lnTo>
                  <a:lnTo>
                    <a:pt x="4201" y="660"/>
                  </a:lnTo>
                  <a:lnTo>
                    <a:pt x="3981" y="807"/>
                  </a:lnTo>
                  <a:lnTo>
                    <a:pt x="3761" y="978"/>
                  </a:lnTo>
                  <a:lnTo>
                    <a:pt x="3590" y="1173"/>
                  </a:lnTo>
                  <a:lnTo>
                    <a:pt x="3419" y="1368"/>
                  </a:lnTo>
                  <a:lnTo>
                    <a:pt x="3273" y="1588"/>
                  </a:lnTo>
                  <a:lnTo>
                    <a:pt x="3175" y="1808"/>
                  </a:lnTo>
                  <a:lnTo>
                    <a:pt x="2272" y="4153"/>
                  </a:lnTo>
                  <a:lnTo>
                    <a:pt x="928" y="4153"/>
                  </a:lnTo>
                  <a:lnTo>
                    <a:pt x="831" y="4177"/>
                  </a:lnTo>
                  <a:lnTo>
                    <a:pt x="733" y="4226"/>
                  </a:lnTo>
                  <a:lnTo>
                    <a:pt x="635" y="4299"/>
                  </a:lnTo>
                  <a:lnTo>
                    <a:pt x="464" y="4446"/>
                  </a:lnTo>
                  <a:lnTo>
                    <a:pt x="293" y="4641"/>
                  </a:lnTo>
                  <a:lnTo>
                    <a:pt x="171" y="4861"/>
                  </a:lnTo>
                  <a:lnTo>
                    <a:pt x="73" y="5105"/>
                  </a:lnTo>
                  <a:lnTo>
                    <a:pt x="25" y="5349"/>
                  </a:lnTo>
                  <a:lnTo>
                    <a:pt x="0" y="5569"/>
                  </a:lnTo>
                  <a:lnTo>
                    <a:pt x="25" y="5764"/>
                  </a:lnTo>
                  <a:lnTo>
                    <a:pt x="73" y="5911"/>
                  </a:lnTo>
                  <a:lnTo>
                    <a:pt x="171" y="6033"/>
                  </a:lnTo>
                  <a:lnTo>
                    <a:pt x="293" y="6106"/>
                  </a:lnTo>
                  <a:lnTo>
                    <a:pt x="464" y="6155"/>
                  </a:lnTo>
                  <a:lnTo>
                    <a:pt x="635" y="6204"/>
                  </a:lnTo>
                  <a:lnTo>
                    <a:pt x="1466" y="6204"/>
                  </a:lnTo>
                  <a:lnTo>
                    <a:pt x="1148" y="7034"/>
                  </a:lnTo>
                  <a:lnTo>
                    <a:pt x="1002" y="7547"/>
                  </a:lnTo>
                  <a:lnTo>
                    <a:pt x="879" y="8109"/>
                  </a:lnTo>
                  <a:lnTo>
                    <a:pt x="782" y="8695"/>
                  </a:lnTo>
                  <a:lnTo>
                    <a:pt x="757" y="9233"/>
                  </a:lnTo>
                  <a:lnTo>
                    <a:pt x="757" y="13360"/>
                  </a:lnTo>
                  <a:lnTo>
                    <a:pt x="18049" y="13360"/>
                  </a:lnTo>
                  <a:lnTo>
                    <a:pt x="18049" y="9233"/>
                  </a:lnTo>
                  <a:lnTo>
                    <a:pt x="18024" y="8695"/>
                  </a:lnTo>
                  <a:lnTo>
                    <a:pt x="17927" y="8109"/>
                  </a:lnTo>
                  <a:lnTo>
                    <a:pt x="17805" y="7547"/>
                  </a:lnTo>
                  <a:lnTo>
                    <a:pt x="17658" y="7034"/>
                  </a:lnTo>
                  <a:lnTo>
                    <a:pt x="17341" y="6204"/>
                  </a:lnTo>
                  <a:lnTo>
                    <a:pt x="18171" y="6204"/>
                  </a:lnTo>
                  <a:lnTo>
                    <a:pt x="18342" y="6155"/>
                  </a:lnTo>
                  <a:lnTo>
                    <a:pt x="18513" y="6106"/>
                  </a:lnTo>
                  <a:lnTo>
                    <a:pt x="18635" y="6033"/>
                  </a:lnTo>
                  <a:lnTo>
                    <a:pt x="18733" y="5911"/>
                  </a:lnTo>
                  <a:lnTo>
                    <a:pt x="18782" y="5764"/>
                  </a:lnTo>
                  <a:lnTo>
                    <a:pt x="18806" y="5569"/>
                  </a:lnTo>
                  <a:lnTo>
                    <a:pt x="18782" y="5349"/>
                  </a:lnTo>
                  <a:lnTo>
                    <a:pt x="18733" y="5105"/>
                  </a:lnTo>
                  <a:lnTo>
                    <a:pt x="18635" y="4861"/>
                  </a:lnTo>
                  <a:lnTo>
                    <a:pt x="18513" y="4641"/>
                  </a:lnTo>
                  <a:lnTo>
                    <a:pt x="18342" y="4446"/>
                  </a:lnTo>
                  <a:lnTo>
                    <a:pt x="18171" y="4299"/>
                  </a:lnTo>
                  <a:lnTo>
                    <a:pt x="18073" y="4226"/>
                  </a:lnTo>
                  <a:lnTo>
                    <a:pt x="17976" y="4177"/>
                  </a:lnTo>
                  <a:lnTo>
                    <a:pt x="17878" y="4153"/>
                  </a:lnTo>
                  <a:lnTo>
                    <a:pt x="16535" y="4153"/>
                  </a:lnTo>
                  <a:lnTo>
                    <a:pt x="15631" y="1808"/>
                  </a:lnTo>
                  <a:lnTo>
                    <a:pt x="15533" y="1588"/>
                  </a:lnTo>
                  <a:lnTo>
                    <a:pt x="15387" y="1368"/>
                  </a:lnTo>
                  <a:lnTo>
                    <a:pt x="15216" y="1173"/>
                  </a:lnTo>
                  <a:lnTo>
                    <a:pt x="15045" y="978"/>
                  </a:lnTo>
                  <a:lnTo>
                    <a:pt x="14825" y="807"/>
                  </a:lnTo>
                  <a:lnTo>
                    <a:pt x="14605" y="660"/>
                  </a:lnTo>
                  <a:lnTo>
                    <a:pt x="14385" y="538"/>
                  </a:lnTo>
                  <a:lnTo>
                    <a:pt x="14141" y="440"/>
                  </a:lnTo>
                  <a:lnTo>
                    <a:pt x="13848" y="391"/>
                  </a:lnTo>
                  <a:lnTo>
                    <a:pt x="13482" y="318"/>
                  </a:lnTo>
                  <a:lnTo>
                    <a:pt x="12969" y="220"/>
                  </a:lnTo>
                  <a:lnTo>
                    <a:pt x="12309" y="147"/>
                  </a:lnTo>
                  <a:lnTo>
                    <a:pt x="11503" y="74"/>
                  </a:lnTo>
                  <a:lnTo>
                    <a:pt x="10527" y="25"/>
                  </a:lnTo>
                  <a:lnTo>
                    <a:pt x="94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786" name="Shape 786"/>
          <p:cNvSpPr/>
          <p:nvPr/>
        </p:nvSpPr>
        <p:spPr>
          <a:xfrm>
            <a:off x="4668494" y="3631118"/>
            <a:ext cx="291221" cy="291204"/>
          </a:xfrm>
          <a:custGeom>
            <a:avLst/>
            <a:gdLst/>
            <a:ahLst/>
            <a:cxnLst/>
            <a:rect l="0" t="0" r="0" b="0"/>
            <a:pathLst>
              <a:path w="16902" h="16901" extrusionOk="0">
                <a:moveTo>
                  <a:pt x="14386" y="757"/>
                </a:moveTo>
                <a:lnTo>
                  <a:pt x="14557" y="782"/>
                </a:lnTo>
                <a:lnTo>
                  <a:pt x="14728" y="806"/>
                </a:lnTo>
                <a:lnTo>
                  <a:pt x="14899" y="831"/>
                </a:lnTo>
                <a:lnTo>
                  <a:pt x="15070" y="904"/>
                </a:lnTo>
                <a:lnTo>
                  <a:pt x="15216" y="977"/>
                </a:lnTo>
                <a:lnTo>
                  <a:pt x="15363" y="1050"/>
                </a:lnTo>
                <a:lnTo>
                  <a:pt x="15509" y="1148"/>
                </a:lnTo>
                <a:lnTo>
                  <a:pt x="15631" y="1270"/>
                </a:lnTo>
                <a:lnTo>
                  <a:pt x="15729" y="1392"/>
                </a:lnTo>
                <a:lnTo>
                  <a:pt x="15827" y="1539"/>
                </a:lnTo>
                <a:lnTo>
                  <a:pt x="15925" y="1661"/>
                </a:lnTo>
                <a:lnTo>
                  <a:pt x="15998" y="1807"/>
                </a:lnTo>
                <a:lnTo>
                  <a:pt x="16047" y="1978"/>
                </a:lnTo>
                <a:lnTo>
                  <a:pt x="16095" y="2125"/>
                </a:lnTo>
                <a:lnTo>
                  <a:pt x="16120" y="2296"/>
                </a:lnTo>
                <a:lnTo>
                  <a:pt x="16144" y="2467"/>
                </a:lnTo>
                <a:lnTo>
                  <a:pt x="16120" y="2565"/>
                </a:lnTo>
                <a:lnTo>
                  <a:pt x="16071" y="2638"/>
                </a:lnTo>
                <a:lnTo>
                  <a:pt x="15998" y="2687"/>
                </a:lnTo>
                <a:lnTo>
                  <a:pt x="15900" y="2711"/>
                </a:lnTo>
                <a:lnTo>
                  <a:pt x="15802" y="2687"/>
                </a:lnTo>
                <a:lnTo>
                  <a:pt x="15729" y="2638"/>
                </a:lnTo>
                <a:lnTo>
                  <a:pt x="15680" y="2565"/>
                </a:lnTo>
                <a:lnTo>
                  <a:pt x="15656" y="2467"/>
                </a:lnTo>
                <a:lnTo>
                  <a:pt x="15631" y="2247"/>
                </a:lnTo>
                <a:lnTo>
                  <a:pt x="15558" y="2003"/>
                </a:lnTo>
                <a:lnTo>
                  <a:pt x="15436" y="1807"/>
                </a:lnTo>
                <a:lnTo>
                  <a:pt x="15290" y="1612"/>
                </a:lnTo>
                <a:lnTo>
                  <a:pt x="15094" y="1466"/>
                </a:lnTo>
                <a:lnTo>
                  <a:pt x="14874" y="1343"/>
                </a:lnTo>
                <a:lnTo>
                  <a:pt x="14630" y="1270"/>
                </a:lnTo>
                <a:lnTo>
                  <a:pt x="14386" y="1246"/>
                </a:lnTo>
                <a:lnTo>
                  <a:pt x="14288" y="1246"/>
                </a:lnTo>
                <a:lnTo>
                  <a:pt x="14215" y="1172"/>
                </a:lnTo>
                <a:lnTo>
                  <a:pt x="14166" y="1099"/>
                </a:lnTo>
                <a:lnTo>
                  <a:pt x="14142" y="1002"/>
                </a:lnTo>
                <a:lnTo>
                  <a:pt x="14166" y="904"/>
                </a:lnTo>
                <a:lnTo>
                  <a:pt x="14215" y="831"/>
                </a:lnTo>
                <a:lnTo>
                  <a:pt x="14288" y="782"/>
                </a:lnTo>
                <a:lnTo>
                  <a:pt x="14386" y="757"/>
                </a:lnTo>
                <a:close/>
                <a:moveTo>
                  <a:pt x="15460" y="0"/>
                </a:moveTo>
                <a:lnTo>
                  <a:pt x="15167" y="25"/>
                </a:lnTo>
                <a:lnTo>
                  <a:pt x="14850" y="49"/>
                </a:lnTo>
                <a:lnTo>
                  <a:pt x="14557" y="122"/>
                </a:lnTo>
                <a:lnTo>
                  <a:pt x="14117" y="244"/>
                </a:lnTo>
                <a:lnTo>
                  <a:pt x="13873" y="318"/>
                </a:lnTo>
                <a:lnTo>
                  <a:pt x="13653" y="415"/>
                </a:lnTo>
                <a:lnTo>
                  <a:pt x="13458" y="537"/>
                </a:lnTo>
                <a:lnTo>
                  <a:pt x="13287" y="660"/>
                </a:lnTo>
                <a:lnTo>
                  <a:pt x="10625" y="3346"/>
                </a:lnTo>
                <a:lnTo>
                  <a:pt x="2858" y="1221"/>
                </a:lnTo>
                <a:lnTo>
                  <a:pt x="2712" y="1197"/>
                </a:lnTo>
                <a:lnTo>
                  <a:pt x="2590" y="1221"/>
                </a:lnTo>
                <a:lnTo>
                  <a:pt x="2467" y="1270"/>
                </a:lnTo>
                <a:lnTo>
                  <a:pt x="2345" y="1343"/>
                </a:lnTo>
                <a:lnTo>
                  <a:pt x="1613" y="2101"/>
                </a:lnTo>
                <a:lnTo>
                  <a:pt x="1539" y="2198"/>
                </a:lnTo>
                <a:lnTo>
                  <a:pt x="1491" y="2296"/>
                </a:lnTo>
                <a:lnTo>
                  <a:pt x="1466" y="2418"/>
                </a:lnTo>
                <a:lnTo>
                  <a:pt x="1466" y="2516"/>
                </a:lnTo>
                <a:lnTo>
                  <a:pt x="1491" y="2613"/>
                </a:lnTo>
                <a:lnTo>
                  <a:pt x="1515" y="2687"/>
                </a:lnTo>
                <a:lnTo>
                  <a:pt x="1613" y="2833"/>
                </a:lnTo>
                <a:lnTo>
                  <a:pt x="1710" y="2907"/>
                </a:lnTo>
                <a:lnTo>
                  <a:pt x="7425" y="6619"/>
                </a:lnTo>
                <a:lnTo>
                  <a:pt x="4177" y="10893"/>
                </a:lnTo>
                <a:lnTo>
                  <a:pt x="929" y="10331"/>
                </a:lnTo>
                <a:lnTo>
                  <a:pt x="831" y="10331"/>
                </a:lnTo>
                <a:lnTo>
                  <a:pt x="709" y="10356"/>
                </a:lnTo>
                <a:lnTo>
                  <a:pt x="611" y="10404"/>
                </a:lnTo>
                <a:lnTo>
                  <a:pt x="514" y="10478"/>
                </a:lnTo>
                <a:lnTo>
                  <a:pt x="147" y="10844"/>
                </a:lnTo>
                <a:lnTo>
                  <a:pt x="74" y="10942"/>
                </a:lnTo>
                <a:lnTo>
                  <a:pt x="25" y="11064"/>
                </a:lnTo>
                <a:lnTo>
                  <a:pt x="1" y="11186"/>
                </a:lnTo>
                <a:lnTo>
                  <a:pt x="1" y="11308"/>
                </a:lnTo>
                <a:lnTo>
                  <a:pt x="50" y="11455"/>
                </a:lnTo>
                <a:lnTo>
                  <a:pt x="147" y="11601"/>
                </a:lnTo>
                <a:lnTo>
                  <a:pt x="245" y="11674"/>
                </a:lnTo>
                <a:lnTo>
                  <a:pt x="3444" y="13457"/>
                </a:lnTo>
                <a:lnTo>
                  <a:pt x="5227" y="16657"/>
                </a:lnTo>
                <a:lnTo>
                  <a:pt x="5301" y="16754"/>
                </a:lnTo>
                <a:lnTo>
                  <a:pt x="5447" y="16852"/>
                </a:lnTo>
                <a:lnTo>
                  <a:pt x="5594" y="16901"/>
                </a:lnTo>
                <a:lnTo>
                  <a:pt x="5716" y="16901"/>
                </a:lnTo>
                <a:lnTo>
                  <a:pt x="5838" y="16877"/>
                </a:lnTo>
                <a:lnTo>
                  <a:pt x="5960" y="16828"/>
                </a:lnTo>
                <a:lnTo>
                  <a:pt x="6058" y="16754"/>
                </a:lnTo>
                <a:lnTo>
                  <a:pt x="6424" y="16388"/>
                </a:lnTo>
                <a:lnTo>
                  <a:pt x="6497" y="16290"/>
                </a:lnTo>
                <a:lnTo>
                  <a:pt x="6546" y="16193"/>
                </a:lnTo>
                <a:lnTo>
                  <a:pt x="6571" y="16071"/>
                </a:lnTo>
                <a:lnTo>
                  <a:pt x="6571" y="15973"/>
                </a:lnTo>
                <a:lnTo>
                  <a:pt x="6009" y="12725"/>
                </a:lnTo>
                <a:lnTo>
                  <a:pt x="10283" y="9476"/>
                </a:lnTo>
                <a:lnTo>
                  <a:pt x="13995" y="15191"/>
                </a:lnTo>
                <a:lnTo>
                  <a:pt x="14068" y="15289"/>
                </a:lnTo>
                <a:lnTo>
                  <a:pt x="14215" y="15387"/>
                </a:lnTo>
                <a:lnTo>
                  <a:pt x="14288" y="15411"/>
                </a:lnTo>
                <a:lnTo>
                  <a:pt x="14386" y="15436"/>
                </a:lnTo>
                <a:lnTo>
                  <a:pt x="14484" y="15436"/>
                </a:lnTo>
                <a:lnTo>
                  <a:pt x="14606" y="15411"/>
                </a:lnTo>
                <a:lnTo>
                  <a:pt x="14703" y="15362"/>
                </a:lnTo>
                <a:lnTo>
                  <a:pt x="14801" y="15289"/>
                </a:lnTo>
                <a:lnTo>
                  <a:pt x="15558" y="14556"/>
                </a:lnTo>
                <a:lnTo>
                  <a:pt x="15631" y="14434"/>
                </a:lnTo>
                <a:lnTo>
                  <a:pt x="15680" y="14312"/>
                </a:lnTo>
                <a:lnTo>
                  <a:pt x="15705" y="14190"/>
                </a:lnTo>
                <a:lnTo>
                  <a:pt x="15680" y="14043"/>
                </a:lnTo>
                <a:lnTo>
                  <a:pt x="13555" y="6277"/>
                </a:lnTo>
                <a:lnTo>
                  <a:pt x="16242" y="3615"/>
                </a:lnTo>
                <a:lnTo>
                  <a:pt x="16364" y="3444"/>
                </a:lnTo>
                <a:lnTo>
                  <a:pt x="16486" y="3248"/>
                </a:lnTo>
                <a:lnTo>
                  <a:pt x="16584" y="3029"/>
                </a:lnTo>
                <a:lnTo>
                  <a:pt x="16657" y="2784"/>
                </a:lnTo>
                <a:lnTo>
                  <a:pt x="16779" y="2345"/>
                </a:lnTo>
                <a:lnTo>
                  <a:pt x="16853" y="2052"/>
                </a:lnTo>
                <a:lnTo>
                  <a:pt x="16877" y="1734"/>
                </a:lnTo>
                <a:lnTo>
                  <a:pt x="16901" y="1441"/>
                </a:lnTo>
                <a:lnTo>
                  <a:pt x="16901" y="1197"/>
                </a:lnTo>
                <a:lnTo>
                  <a:pt x="16901" y="953"/>
                </a:lnTo>
                <a:lnTo>
                  <a:pt x="16853" y="757"/>
                </a:lnTo>
                <a:lnTo>
                  <a:pt x="16779" y="586"/>
                </a:lnTo>
                <a:lnTo>
                  <a:pt x="16706" y="415"/>
                </a:lnTo>
                <a:lnTo>
                  <a:pt x="16608" y="293"/>
                </a:lnTo>
                <a:lnTo>
                  <a:pt x="16486" y="196"/>
                </a:lnTo>
                <a:lnTo>
                  <a:pt x="16315" y="122"/>
                </a:lnTo>
                <a:lnTo>
                  <a:pt x="16144" y="49"/>
                </a:lnTo>
                <a:lnTo>
                  <a:pt x="159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787" name="Shape 787"/>
          <p:cNvGrpSpPr/>
          <p:nvPr/>
        </p:nvGrpSpPr>
        <p:grpSpPr>
          <a:xfrm>
            <a:off x="5129130" y="3617133"/>
            <a:ext cx="298802" cy="318978"/>
            <a:chOff x="6642425" y="4312500"/>
            <a:chExt cx="433550" cy="462825"/>
          </a:xfrm>
        </p:grpSpPr>
        <p:sp>
          <p:nvSpPr>
            <p:cNvPr id="788" name="Shape 788"/>
            <p:cNvSpPr/>
            <p:nvPr/>
          </p:nvSpPr>
          <p:spPr>
            <a:xfrm>
              <a:off x="6642425" y="4687375"/>
              <a:ext cx="433550" cy="39125"/>
            </a:xfrm>
            <a:custGeom>
              <a:avLst/>
              <a:gdLst/>
              <a:ahLst/>
              <a:cxnLst/>
              <a:rect l="0" t="0" r="0" b="0"/>
              <a:pathLst>
                <a:path w="17342" h="1565" extrusionOk="0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8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2"/>
                  </a:lnTo>
                  <a:lnTo>
                    <a:pt x="25" y="685"/>
                  </a:lnTo>
                  <a:lnTo>
                    <a:pt x="74" y="783"/>
                  </a:lnTo>
                  <a:lnTo>
                    <a:pt x="147" y="856"/>
                  </a:lnTo>
                  <a:lnTo>
                    <a:pt x="221" y="905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40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40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40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40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40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40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40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40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5"/>
                  </a:lnTo>
                  <a:lnTo>
                    <a:pt x="17195" y="856"/>
                  </a:lnTo>
                  <a:lnTo>
                    <a:pt x="17268" y="783"/>
                  </a:lnTo>
                  <a:lnTo>
                    <a:pt x="17317" y="685"/>
                  </a:lnTo>
                  <a:lnTo>
                    <a:pt x="17341" y="612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8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89" name="Shape 789"/>
            <p:cNvSpPr/>
            <p:nvPr/>
          </p:nvSpPr>
          <p:spPr>
            <a:xfrm>
              <a:off x="6642425" y="4736225"/>
              <a:ext cx="433550" cy="39100"/>
            </a:xfrm>
            <a:custGeom>
              <a:avLst/>
              <a:gdLst/>
              <a:ahLst/>
              <a:cxnLst/>
              <a:rect l="0" t="0" r="0" b="0"/>
              <a:pathLst>
                <a:path w="17342" h="1564" extrusionOk="0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1"/>
                  </a:lnTo>
                  <a:lnTo>
                    <a:pt x="25" y="685"/>
                  </a:lnTo>
                  <a:lnTo>
                    <a:pt x="74" y="782"/>
                  </a:lnTo>
                  <a:lnTo>
                    <a:pt x="147" y="856"/>
                  </a:lnTo>
                  <a:lnTo>
                    <a:pt x="221" y="904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39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39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39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39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39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39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39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39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4"/>
                  </a:lnTo>
                  <a:lnTo>
                    <a:pt x="17195" y="856"/>
                  </a:lnTo>
                  <a:lnTo>
                    <a:pt x="17268" y="782"/>
                  </a:lnTo>
                  <a:lnTo>
                    <a:pt x="17317" y="685"/>
                  </a:lnTo>
                  <a:lnTo>
                    <a:pt x="17341" y="611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7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90" name="Shape 790"/>
            <p:cNvSpPr/>
            <p:nvPr/>
          </p:nvSpPr>
          <p:spPr>
            <a:xfrm>
              <a:off x="6684575" y="4312500"/>
              <a:ext cx="349875" cy="377350"/>
            </a:xfrm>
            <a:custGeom>
              <a:avLst/>
              <a:gdLst/>
              <a:ahLst/>
              <a:cxnLst/>
              <a:rect l="0" t="0" r="0" b="0"/>
              <a:pathLst>
                <a:path w="13995" h="15094" extrusionOk="0">
                  <a:moveTo>
                    <a:pt x="5691" y="5740"/>
                  </a:moveTo>
                  <a:lnTo>
                    <a:pt x="5764" y="5764"/>
                  </a:lnTo>
                  <a:lnTo>
                    <a:pt x="5813" y="5837"/>
                  </a:lnTo>
                  <a:lnTo>
                    <a:pt x="5862" y="5886"/>
                  </a:lnTo>
                  <a:lnTo>
                    <a:pt x="5935" y="6082"/>
                  </a:lnTo>
                  <a:lnTo>
                    <a:pt x="5959" y="6301"/>
                  </a:lnTo>
                  <a:lnTo>
                    <a:pt x="5935" y="6521"/>
                  </a:lnTo>
                  <a:lnTo>
                    <a:pt x="5862" y="6692"/>
                  </a:lnTo>
                  <a:lnTo>
                    <a:pt x="5813" y="6765"/>
                  </a:lnTo>
                  <a:lnTo>
                    <a:pt x="5764" y="6814"/>
                  </a:lnTo>
                  <a:lnTo>
                    <a:pt x="5691" y="6839"/>
                  </a:lnTo>
                  <a:lnTo>
                    <a:pt x="5642" y="6863"/>
                  </a:lnTo>
                  <a:lnTo>
                    <a:pt x="5569" y="6839"/>
                  </a:lnTo>
                  <a:lnTo>
                    <a:pt x="5520" y="6814"/>
                  </a:lnTo>
                  <a:lnTo>
                    <a:pt x="5446" y="6765"/>
                  </a:lnTo>
                  <a:lnTo>
                    <a:pt x="5398" y="6692"/>
                  </a:lnTo>
                  <a:lnTo>
                    <a:pt x="5349" y="6521"/>
                  </a:lnTo>
                  <a:lnTo>
                    <a:pt x="5324" y="6301"/>
                  </a:lnTo>
                  <a:lnTo>
                    <a:pt x="5349" y="6082"/>
                  </a:lnTo>
                  <a:lnTo>
                    <a:pt x="5398" y="5886"/>
                  </a:lnTo>
                  <a:lnTo>
                    <a:pt x="5446" y="5837"/>
                  </a:lnTo>
                  <a:lnTo>
                    <a:pt x="5520" y="5764"/>
                  </a:lnTo>
                  <a:lnTo>
                    <a:pt x="5569" y="5740"/>
                  </a:lnTo>
                  <a:close/>
                  <a:moveTo>
                    <a:pt x="8402" y="5740"/>
                  </a:moveTo>
                  <a:lnTo>
                    <a:pt x="8475" y="5764"/>
                  </a:lnTo>
                  <a:lnTo>
                    <a:pt x="8524" y="5837"/>
                  </a:lnTo>
                  <a:lnTo>
                    <a:pt x="8573" y="5886"/>
                  </a:lnTo>
                  <a:lnTo>
                    <a:pt x="8621" y="6082"/>
                  </a:lnTo>
                  <a:lnTo>
                    <a:pt x="8646" y="6301"/>
                  </a:lnTo>
                  <a:lnTo>
                    <a:pt x="8621" y="6521"/>
                  </a:lnTo>
                  <a:lnTo>
                    <a:pt x="8573" y="6692"/>
                  </a:lnTo>
                  <a:lnTo>
                    <a:pt x="8524" y="6765"/>
                  </a:lnTo>
                  <a:lnTo>
                    <a:pt x="8475" y="6814"/>
                  </a:lnTo>
                  <a:lnTo>
                    <a:pt x="8402" y="6839"/>
                  </a:lnTo>
                  <a:lnTo>
                    <a:pt x="8328" y="6863"/>
                  </a:lnTo>
                  <a:lnTo>
                    <a:pt x="8280" y="6839"/>
                  </a:lnTo>
                  <a:lnTo>
                    <a:pt x="8206" y="6814"/>
                  </a:lnTo>
                  <a:lnTo>
                    <a:pt x="8157" y="6765"/>
                  </a:lnTo>
                  <a:lnTo>
                    <a:pt x="8109" y="6692"/>
                  </a:lnTo>
                  <a:lnTo>
                    <a:pt x="8035" y="6521"/>
                  </a:lnTo>
                  <a:lnTo>
                    <a:pt x="8011" y="6301"/>
                  </a:lnTo>
                  <a:lnTo>
                    <a:pt x="8035" y="6082"/>
                  </a:lnTo>
                  <a:lnTo>
                    <a:pt x="8109" y="5886"/>
                  </a:lnTo>
                  <a:lnTo>
                    <a:pt x="8157" y="5837"/>
                  </a:lnTo>
                  <a:lnTo>
                    <a:pt x="8206" y="5764"/>
                  </a:lnTo>
                  <a:lnTo>
                    <a:pt x="8280" y="5740"/>
                  </a:lnTo>
                  <a:close/>
                  <a:moveTo>
                    <a:pt x="9867" y="2931"/>
                  </a:moveTo>
                  <a:lnTo>
                    <a:pt x="9867" y="4421"/>
                  </a:lnTo>
                  <a:lnTo>
                    <a:pt x="11552" y="4421"/>
                  </a:lnTo>
                  <a:lnTo>
                    <a:pt x="11552" y="6033"/>
                  </a:lnTo>
                  <a:lnTo>
                    <a:pt x="7229" y="4225"/>
                  </a:lnTo>
                  <a:lnTo>
                    <a:pt x="7229" y="9867"/>
                  </a:lnTo>
                  <a:lnTo>
                    <a:pt x="7205" y="9965"/>
                  </a:lnTo>
                  <a:lnTo>
                    <a:pt x="7156" y="10063"/>
                  </a:lnTo>
                  <a:lnTo>
                    <a:pt x="7083" y="10111"/>
                  </a:lnTo>
                  <a:lnTo>
                    <a:pt x="6887" y="10111"/>
                  </a:lnTo>
                  <a:lnTo>
                    <a:pt x="6814" y="10063"/>
                  </a:lnTo>
                  <a:lnTo>
                    <a:pt x="6765" y="9965"/>
                  </a:lnTo>
                  <a:lnTo>
                    <a:pt x="6741" y="9867"/>
                  </a:lnTo>
                  <a:lnTo>
                    <a:pt x="6741" y="4225"/>
                  </a:lnTo>
                  <a:lnTo>
                    <a:pt x="2418" y="6033"/>
                  </a:lnTo>
                  <a:lnTo>
                    <a:pt x="2418" y="4421"/>
                  </a:lnTo>
                  <a:lnTo>
                    <a:pt x="4103" y="4421"/>
                  </a:lnTo>
                  <a:lnTo>
                    <a:pt x="4103" y="2931"/>
                  </a:lnTo>
                  <a:close/>
                  <a:moveTo>
                    <a:pt x="5520" y="0"/>
                  </a:moveTo>
                  <a:lnTo>
                    <a:pt x="5520" y="2027"/>
                  </a:lnTo>
                  <a:lnTo>
                    <a:pt x="3151" y="2027"/>
                  </a:lnTo>
                  <a:lnTo>
                    <a:pt x="3151" y="3542"/>
                  </a:lnTo>
                  <a:lnTo>
                    <a:pt x="1466" y="3542"/>
                  </a:lnTo>
                  <a:lnTo>
                    <a:pt x="1466" y="6423"/>
                  </a:lnTo>
                  <a:lnTo>
                    <a:pt x="586" y="6765"/>
                  </a:lnTo>
                  <a:lnTo>
                    <a:pt x="415" y="6863"/>
                  </a:lnTo>
                  <a:lnTo>
                    <a:pt x="269" y="6985"/>
                  </a:lnTo>
                  <a:lnTo>
                    <a:pt x="147" y="7132"/>
                  </a:lnTo>
                  <a:lnTo>
                    <a:pt x="49" y="7278"/>
                  </a:lnTo>
                  <a:lnTo>
                    <a:pt x="0" y="7425"/>
                  </a:lnTo>
                  <a:lnTo>
                    <a:pt x="0" y="7596"/>
                  </a:lnTo>
                  <a:lnTo>
                    <a:pt x="0" y="7791"/>
                  </a:lnTo>
                  <a:lnTo>
                    <a:pt x="73" y="7987"/>
                  </a:lnTo>
                  <a:lnTo>
                    <a:pt x="1514" y="11308"/>
                  </a:lnTo>
                  <a:lnTo>
                    <a:pt x="1514" y="14874"/>
                  </a:lnTo>
                  <a:lnTo>
                    <a:pt x="1759" y="14752"/>
                  </a:lnTo>
                  <a:lnTo>
                    <a:pt x="2052" y="14630"/>
                  </a:lnTo>
                  <a:lnTo>
                    <a:pt x="2247" y="14581"/>
                  </a:lnTo>
                  <a:lnTo>
                    <a:pt x="2442" y="14556"/>
                  </a:lnTo>
                  <a:lnTo>
                    <a:pt x="2662" y="14532"/>
                  </a:lnTo>
                  <a:lnTo>
                    <a:pt x="2882" y="14508"/>
                  </a:lnTo>
                  <a:lnTo>
                    <a:pt x="3175" y="14532"/>
                  </a:lnTo>
                  <a:lnTo>
                    <a:pt x="3419" y="14556"/>
                  </a:lnTo>
                  <a:lnTo>
                    <a:pt x="3639" y="14605"/>
                  </a:lnTo>
                  <a:lnTo>
                    <a:pt x="3835" y="14678"/>
                  </a:lnTo>
                  <a:lnTo>
                    <a:pt x="4152" y="14801"/>
                  </a:lnTo>
                  <a:lnTo>
                    <a:pt x="4396" y="14947"/>
                  </a:lnTo>
                  <a:lnTo>
                    <a:pt x="4543" y="15020"/>
                  </a:lnTo>
                  <a:lnTo>
                    <a:pt x="4641" y="15069"/>
                  </a:lnTo>
                  <a:lnTo>
                    <a:pt x="4787" y="15094"/>
                  </a:lnTo>
                  <a:lnTo>
                    <a:pt x="5105" y="15094"/>
                  </a:lnTo>
                  <a:lnTo>
                    <a:pt x="5227" y="15069"/>
                  </a:lnTo>
                  <a:lnTo>
                    <a:pt x="5349" y="15020"/>
                  </a:lnTo>
                  <a:lnTo>
                    <a:pt x="5471" y="14947"/>
                  </a:lnTo>
                  <a:lnTo>
                    <a:pt x="5740" y="14801"/>
                  </a:lnTo>
                  <a:lnTo>
                    <a:pt x="6057" y="14678"/>
                  </a:lnTo>
                  <a:lnTo>
                    <a:pt x="6252" y="14605"/>
                  </a:lnTo>
                  <a:lnTo>
                    <a:pt x="6472" y="14556"/>
                  </a:lnTo>
                  <a:lnTo>
                    <a:pt x="6716" y="14532"/>
                  </a:lnTo>
                  <a:lnTo>
                    <a:pt x="6985" y="14508"/>
                  </a:lnTo>
                  <a:lnTo>
                    <a:pt x="7254" y="14532"/>
                  </a:lnTo>
                  <a:lnTo>
                    <a:pt x="7498" y="14556"/>
                  </a:lnTo>
                  <a:lnTo>
                    <a:pt x="7718" y="14605"/>
                  </a:lnTo>
                  <a:lnTo>
                    <a:pt x="7913" y="14678"/>
                  </a:lnTo>
                  <a:lnTo>
                    <a:pt x="8255" y="14801"/>
                  </a:lnTo>
                  <a:lnTo>
                    <a:pt x="8499" y="14947"/>
                  </a:lnTo>
                  <a:lnTo>
                    <a:pt x="8621" y="15020"/>
                  </a:lnTo>
                  <a:lnTo>
                    <a:pt x="8744" y="15069"/>
                  </a:lnTo>
                  <a:lnTo>
                    <a:pt x="8866" y="15094"/>
                  </a:lnTo>
                  <a:lnTo>
                    <a:pt x="9183" y="15094"/>
                  </a:lnTo>
                  <a:lnTo>
                    <a:pt x="9330" y="15069"/>
                  </a:lnTo>
                  <a:lnTo>
                    <a:pt x="9427" y="15020"/>
                  </a:lnTo>
                  <a:lnTo>
                    <a:pt x="9574" y="14947"/>
                  </a:lnTo>
                  <a:lnTo>
                    <a:pt x="9818" y="14801"/>
                  </a:lnTo>
                  <a:lnTo>
                    <a:pt x="10136" y="14678"/>
                  </a:lnTo>
                  <a:lnTo>
                    <a:pt x="10331" y="14605"/>
                  </a:lnTo>
                  <a:lnTo>
                    <a:pt x="10551" y="14556"/>
                  </a:lnTo>
                  <a:lnTo>
                    <a:pt x="10795" y="14532"/>
                  </a:lnTo>
                  <a:lnTo>
                    <a:pt x="11088" y="14508"/>
                  </a:lnTo>
                  <a:lnTo>
                    <a:pt x="11308" y="14532"/>
                  </a:lnTo>
                  <a:lnTo>
                    <a:pt x="11528" y="14556"/>
                  </a:lnTo>
                  <a:lnTo>
                    <a:pt x="11723" y="14581"/>
                  </a:lnTo>
                  <a:lnTo>
                    <a:pt x="11919" y="14630"/>
                  </a:lnTo>
                  <a:lnTo>
                    <a:pt x="12212" y="14752"/>
                  </a:lnTo>
                  <a:lnTo>
                    <a:pt x="12456" y="14874"/>
                  </a:lnTo>
                  <a:lnTo>
                    <a:pt x="12456" y="11308"/>
                  </a:lnTo>
                  <a:lnTo>
                    <a:pt x="13897" y="7987"/>
                  </a:lnTo>
                  <a:lnTo>
                    <a:pt x="13970" y="7791"/>
                  </a:lnTo>
                  <a:lnTo>
                    <a:pt x="13995" y="7596"/>
                  </a:lnTo>
                  <a:lnTo>
                    <a:pt x="13970" y="7425"/>
                  </a:lnTo>
                  <a:lnTo>
                    <a:pt x="13921" y="7278"/>
                  </a:lnTo>
                  <a:lnTo>
                    <a:pt x="13824" y="7132"/>
                  </a:lnTo>
                  <a:lnTo>
                    <a:pt x="13701" y="6985"/>
                  </a:lnTo>
                  <a:lnTo>
                    <a:pt x="13555" y="6863"/>
                  </a:lnTo>
                  <a:lnTo>
                    <a:pt x="13384" y="6765"/>
                  </a:lnTo>
                  <a:lnTo>
                    <a:pt x="12505" y="6423"/>
                  </a:lnTo>
                  <a:lnTo>
                    <a:pt x="12505" y="3542"/>
                  </a:lnTo>
                  <a:lnTo>
                    <a:pt x="10820" y="3542"/>
                  </a:lnTo>
                  <a:lnTo>
                    <a:pt x="10820" y="2027"/>
                  </a:lnTo>
                  <a:lnTo>
                    <a:pt x="8450" y="2027"/>
                  </a:lnTo>
                  <a:lnTo>
                    <a:pt x="845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791" name="Shape 791"/>
          <p:cNvSpPr/>
          <p:nvPr/>
        </p:nvSpPr>
        <p:spPr>
          <a:xfrm>
            <a:off x="905501" y="4128099"/>
            <a:ext cx="383781" cy="226419"/>
          </a:xfrm>
          <a:custGeom>
            <a:avLst/>
            <a:gdLst/>
            <a:ahLst/>
            <a:cxnLst/>
            <a:rect l="0" t="0" r="0" b="0"/>
            <a:pathLst>
              <a:path w="22274" h="13141" extrusionOk="0">
                <a:moveTo>
                  <a:pt x="14532" y="3786"/>
                </a:moveTo>
                <a:lnTo>
                  <a:pt x="11747" y="7084"/>
                </a:lnTo>
                <a:lnTo>
                  <a:pt x="11577" y="7035"/>
                </a:lnTo>
                <a:lnTo>
                  <a:pt x="11406" y="6986"/>
                </a:lnTo>
                <a:lnTo>
                  <a:pt x="11235" y="6937"/>
                </a:lnTo>
                <a:lnTo>
                  <a:pt x="10893" y="6937"/>
                </a:lnTo>
                <a:lnTo>
                  <a:pt x="10746" y="6961"/>
                </a:lnTo>
                <a:lnTo>
                  <a:pt x="9207" y="3786"/>
                </a:lnTo>
                <a:close/>
                <a:moveTo>
                  <a:pt x="7034" y="6082"/>
                </a:moveTo>
                <a:lnTo>
                  <a:pt x="7229" y="6302"/>
                </a:lnTo>
                <a:lnTo>
                  <a:pt x="7400" y="6522"/>
                </a:lnTo>
                <a:lnTo>
                  <a:pt x="7571" y="6766"/>
                </a:lnTo>
                <a:lnTo>
                  <a:pt x="7718" y="7010"/>
                </a:lnTo>
                <a:lnTo>
                  <a:pt x="7840" y="7279"/>
                </a:lnTo>
                <a:lnTo>
                  <a:pt x="7937" y="7572"/>
                </a:lnTo>
                <a:lnTo>
                  <a:pt x="8011" y="7841"/>
                </a:lnTo>
                <a:lnTo>
                  <a:pt x="8060" y="8134"/>
                </a:lnTo>
                <a:lnTo>
                  <a:pt x="5422" y="8134"/>
                </a:lnTo>
                <a:lnTo>
                  <a:pt x="7034" y="6082"/>
                </a:lnTo>
                <a:close/>
                <a:moveTo>
                  <a:pt x="8475" y="4275"/>
                </a:moveTo>
                <a:lnTo>
                  <a:pt x="9965" y="7352"/>
                </a:lnTo>
                <a:lnTo>
                  <a:pt x="9769" y="7523"/>
                </a:lnTo>
                <a:lnTo>
                  <a:pt x="9623" y="7743"/>
                </a:lnTo>
                <a:lnTo>
                  <a:pt x="9525" y="7963"/>
                </a:lnTo>
                <a:lnTo>
                  <a:pt x="9427" y="8183"/>
                </a:lnTo>
                <a:lnTo>
                  <a:pt x="9061" y="8183"/>
                </a:lnTo>
                <a:lnTo>
                  <a:pt x="8988" y="7767"/>
                </a:lnTo>
                <a:lnTo>
                  <a:pt x="8890" y="7377"/>
                </a:lnTo>
                <a:lnTo>
                  <a:pt x="8768" y="6986"/>
                </a:lnTo>
                <a:lnTo>
                  <a:pt x="8597" y="6619"/>
                </a:lnTo>
                <a:lnTo>
                  <a:pt x="8402" y="6253"/>
                </a:lnTo>
                <a:lnTo>
                  <a:pt x="8182" y="5936"/>
                </a:lnTo>
                <a:lnTo>
                  <a:pt x="7937" y="5618"/>
                </a:lnTo>
                <a:lnTo>
                  <a:pt x="7644" y="5325"/>
                </a:lnTo>
                <a:lnTo>
                  <a:pt x="8475" y="4275"/>
                </a:lnTo>
                <a:close/>
                <a:moveTo>
                  <a:pt x="11161" y="8012"/>
                </a:moveTo>
                <a:lnTo>
                  <a:pt x="11259" y="8060"/>
                </a:lnTo>
                <a:lnTo>
                  <a:pt x="11381" y="8109"/>
                </a:lnTo>
                <a:lnTo>
                  <a:pt x="11454" y="8183"/>
                </a:lnTo>
                <a:lnTo>
                  <a:pt x="11528" y="8280"/>
                </a:lnTo>
                <a:lnTo>
                  <a:pt x="11577" y="8378"/>
                </a:lnTo>
                <a:lnTo>
                  <a:pt x="11625" y="8476"/>
                </a:lnTo>
                <a:lnTo>
                  <a:pt x="11625" y="8598"/>
                </a:lnTo>
                <a:lnTo>
                  <a:pt x="11625" y="8695"/>
                </a:lnTo>
                <a:lnTo>
                  <a:pt x="11577" y="8818"/>
                </a:lnTo>
                <a:lnTo>
                  <a:pt x="11528" y="8915"/>
                </a:lnTo>
                <a:lnTo>
                  <a:pt x="11454" y="9013"/>
                </a:lnTo>
                <a:lnTo>
                  <a:pt x="11381" y="9062"/>
                </a:lnTo>
                <a:lnTo>
                  <a:pt x="11259" y="9135"/>
                </a:lnTo>
                <a:lnTo>
                  <a:pt x="11161" y="9159"/>
                </a:lnTo>
                <a:lnTo>
                  <a:pt x="11039" y="9184"/>
                </a:lnTo>
                <a:lnTo>
                  <a:pt x="10942" y="9159"/>
                </a:lnTo>
                <a:lnTo>
                  <a:pt x="10819" y="9135"/>
                </a:lnTo>
                <a:lnTo>
                  <a:pt x="10722" y="9062"/>
                </a:lnTo>
                <a:lnTo>
                  <a:pt x="10624" y="9013"/>
                </a:lnTo>
                <a:lnTo>
                  <a:pt x="10575" y="8915"/>
                </a:lnTo>
                <a:lnTo>
                  <a:pt x="10502" y="8818"/>
                </a:lnTo>
                <a:lnTo>
                  <a:pt x="10477" y="8695"/>
                </a:lnTo>
                <a:lnTo>
                  <a:pt x="10453" y="8598"/>
                </a:lnTo>
                <a:lnTo>
                  <a:pt x="10477" y="8476"/>
                </a:lnTo>
                <a:lnTo>
                  <a:pt x="10502" y="8378"/>
                </a:lnTo>
                <a:lnTo>
                  <a:pt x="10575" y="8280"/>
                </a:lnTo>
                <a:lnTo>
                  <a:pt x="10624" y="8183"/>
                </a:lnTo>
                <a:lnTo>
                  <a:pt x="10722" y="8109"/>
                </a:lnTo>
                <a:lnTo>
                  <a:pt x="10819" y="8060"/>
                </a:lnTo>
                <a:lnTo>
                  <a:pt x="10942" y="8012"/>
                </a:lnTo>
                <a:close/>
                <a:moveTo>
                  <a:pt x="4811" y="5081"/>
                </a:moveTo>
                <a:lnTo>
                  <a:pt x="5056" y="5105"/>
                </a:lnTo>
                <a:lnTo>
                  <a:pt x="5275" y="5154"/>
                </a:lnTo>
                <a:lnTo>
                  <a:pt x="5520" y="5203"/>
                </a:lnTo>
                <a:lnTo>
                  <a:pt x="5739" y="5276"/>
                </a:lnTo>
                <a:lnTo>
                  <a:pt x="5959" y="5374"/>
                </a:lnTo>
                <a:lnTo>
                  <a:pt x="6179" y="5472"/>
                </a:lnTo>
                <a:lnTo>
                  <a:pt x="6374" y="5569"/>
                </a:lnTo>
                <a:lnTo>
                  <a:pt x="4640" y="7816"/>
                </a:lnTo>
                <a:lnTo>
                  <a:pt x="4396" y="7816"/>
                </a:lnTo>
                <a:lnTo>
                  <a:pt x="4250" y="7865"/>
                </a:lnTo>
                <a:lnTo>
                  <a:pt x="4127" y="7938"/>
                </a:lnTo>
                <a:lnTo>
                  <a:pt x="4005" y="8036"/>
                </a:lnTo>
                <a:lnTo>
                  <a:pt x="3908" y="8158"/>
                </a:lnTo>
                <a:lnTo>
                  <a:pt x="3834" y="8280"/>
                </a:lnTo>
                <a:lnTo>
                  <a:pt x="3786" y="8427"/>
                </a:lnTo>
                <a:lnTo>
                  <a:pt x="3761" y="8598"/>
                </a:lnTo>
                <a:lnTo>
                  <a:pt x="3786" y="8744"/>
                </a:lnTo>
                <a:lnTo>
                  <a:pt x="3834" y="8891"/>
                </a:lnTo>
                <a:lnTo>
                  <a:pt x="3908" y="9037"/>
                </a:lnTo>
                <a:lnTo>
                  <a:pt x="4005" y="9135"/>
                </a:lnTo>
                <a:lnTo>
                  <a:pt x="4127" y="9233"/>
                </a:lnTo>
                <a:lnTo>
                  <a:pt x="4250" y="9306"/>
                </a:lnTo>
                <a:lnTo>
                  <a:pt x="4396" y="9355"/>
                </a:lnTo>
                <a:lnTo>
                  <a:pt x="4543" y="9379"/>
                </a:lnTo>
                <a:lnTo>
                  <a:pt x="4738" y="9355"/>
                </a:lnTo>
                <a:lnTo>
                  <a:pt x="4933" y="9282"/>
                </a:lnTo>
                <a:lnTo>
                  <a:pt x="5080" y="9159"/>
                </a:lnTo>
                <a:lnTo>
                  <a:pt x="5227" y="9013"/>
                </a:lnTo>
                <a:lnTo>
                  <a:pt x="8060" y="9013"/>
                </a:lnTo>
                <a:lnTo>
                  <a:pt x="8011" y="9330"/>
                </a:lnTo>
                <a:lnTo>
                  <a:pt x="7937" y="9648"/>
                </a:lnTo>
                <a:lnTo>
                  <a:pt x="7815" y="9965"/>
                </a:lnTo>
                <a:lnTo>
                  <a:pt x="7693" y="10259"/>
                </a:lnTo>
                <a:lnTo>
                  <a:pt x="7522" y="10527"/>
                </a:lnTo>
                <a:lnTo>
                  <a:pt x="7351" y="10771"/>
                </a:lnTo>
                <a:lnTo>
                  <a:pt x="7156" y="11016"/>
                </a:lnTo>
                <a:lnTo>
                  <a:pt x="6912" y="11235"/>
                </a:lnTo>
                <a:lnTo>
                  <a:pt x="6667" y="11431"/>
                </a:lnTo>
                <a:lnTo>
                  <a:pt x="6423" y="11626"/>
                </a:lnTo>
                <a:lnTo>
                  <a:pt x="6130" y="11773"/>
                </a:lnTo>
                <a:lnTo>
                  <a:pt x="5837" y="11895"/>
                </a:lnTo>
                <a:lnTo>
                  <a:pt x="5544" y="12017"/>
                </a:lnTo>
                <a:lnTo>
                  <a:pt x="5227" y="12090"/>
                </a:lnTo>
                <a:lnTo>
                  <a:pt x="4885" y="12139"/>
                </a:lnTo>
                <a:lnTo>
                  <a:pt x="4201" y="12139"/>
                </a:lnTo>
                <a:lnTo>
                  <a:pt x="3834" y="12066"/>
                </a:lnTo>
                <a:lnTo>
                  <a:pt x="3517" y="11993"/>
                </a:lnTo>
                <a:lnTo>
                  <a:pt x="3175" y="11870"/>
                </a:lnTo>
                <a:lnTo>
                  <a:pt x="2882" y="11724"/>
                </a:lnTo>
                <a:lnTo>
                  <a:pt x="2589" y="11553"/>
                </a:lnTo>
                <a:lnTo>
                  <a:pt x="2320" y="11333"/>
                </a:lnTo>
                <a:lnTo>
                  <a:pt x="2052" y="11113"/>
                </a:lnTo>
                <a:lnTo>
                  <a:pt x="1832" y="10869"/>
                </a:lnTo>
                <a:lnTo>
                  <a:pt x="1636" y="10576"/>
                </a:lnTo>
                <a:lnTo>
                  <a:pt x="1441" y="10283"/>
                </a:lnTo>
                <a:lnTo>
                  <a:pt x="1294" y="9990"/>
                </a:lnTo>
                <a:lnTo>
                  <a:pt x="1172" y="9672"/>
                </a:lnTo>
                <a:lnTo>
                  <a:pt x="1099" y="9330"/>
                </a:lnTo>
                <a:lnTo>
                  <a:pt x="1050" y="8964"/>
                </a:lnTo>
                <a:lnTo>
                  <a:pt x="1026" y="8598"/>
                </a:lnTo>
                <a:lnTo>
                  <a:pt x="1050" y="8256"/>
                </a:lnTo>
                <a:lnTo>
                  <a:pt x="1099" y="7889"/>
                </a:lnTo>
                <a:lnTo>
                  <a:pt x="1172" y="7548"/>
                </a:lnTo>
                <a:lnTo>
                  <a:pt x="1294" y="7230"/>
                </a:lnTo>
                <a:lnTo>
                  <a:pt x="1441" y="6913"/>
                </a:lnTo>
                <a:lnTo>
                  <a:pt x="1636" y="6644"/>
                </a:lnTo>
                <a:lnTo>
                  <a:pt x="1832" y="6351"/>
                </a:lnTo>
                <a:lnTo>
                  <a:pt x="2052" y="6107"/>
                </a:lnTo>
                <a:lnTo>
                  <a:pt x="2320" y="5887"/>
                </a:lnTo>
                <a:lnTo>
                  <a:pt x="2589" y="5667"/>
                </a:lnTo>
                <a:lnTo>
                  <a:pt x="2882" y="5496"/>
                </a:lnTo>
                <a:lnTo>
                  <a:pt x="3175" y="5349"/>
                </a:lnTo>
                <a:lnTo>
                  <a:pt x="3517" y="5227"/>
                </a:lnTo>
                <a:lnTo>
                  <a:pt x="3834" y="5154"/>
                </a:lnTo>
                <a:lnTo>
                  <a:pt x="4201" y="5081"/>
                </a:lnTo>
                <a:close/>
                <a:moveTo>
                  <a:pt x="18097" y="5081"/>
                </a:moveTo>
                <a:lnTo>
                  <a:pt x="18464" y="5154"/>
                </a:lnTo>
                <a:lnTo>
                  <a:pt x="18806" y="5227"/>
                </a:lnTo>
                <a:lnTo>
                  <a:pt x="19123" y="5349"/>
                </a:lnTo>
                <a:lnTo>
                  <a:pt x="19441" y="5496"/>
                </a:lnTo>
                <a:lnTo>
                  <a:pt x="19734" y="5667"/>
                </a:lnTo>
                <a:lnTo>
                  <a:pt x="20002" y="5887"/>
                </a:lnTo>
                <a:lnTo>
                  <a:pt x="20247" y="6107"/>
                </a:lnTo>
                <a:lnTo>
                  <a:pt x="20466" y="6351"/>
                </a:lnTo>
                <a:lnTo>
                  <a:pt x="20686" y="6644"/>
                </a:lnTo>
                <a:lnTo>
                  <a:pt x="20857" y="6913"/>
                </a:lnTo>
                <a:lnTo>
                  <a:pt x="21004" y="7230"/>
                </a:lnTo>
                <a:lnTo>
                  <a:pt x="21126" y="7548"/>
                </a:lnTo>
                <a:lnTo>
                  <a:pt x="21199" y="7889"/>
                </a:lnTo>
                <a:lnTo>
                  <a:pt x="21272" y="8256"/>
                </a:lnTo>
                <a:lnTo>
                  <a:pt x="21272" y="8598"/>
                </a:lnTo>
                <a:lnTo>
                  <a:pt x="21272" y="8964"/>
                </a:lnTo>
                <a:lnTo>
                  <a:pt x="21199" y="9330"/>
                </a:lnTo>
                <a:lnTo>
                  <a:pt x="21126" y="9672"/>
                </a:lnTo>
                <a:lnTo>
                  <a:pt x="21004" y="9990"/>
                </a:lnTo>
                <a:lnTo>
                  <a:pt x="20857" y="10283"/>
                </a:lnTo>
                <a:lnTo>
                  <a:pt x="20686" y="10576"/>
                </a:lnTo>
                <a:lnTo>
                  <a:pt x="20466" y="10869"/>
                </a:lnTo>
                <a:lnTo>
                  <a:pt x="20247" y="11113"/>
                </a:lnTo>
                <a:lnTo>
                  <a:pt x="20002" y="11333"/>
                </a:lnTo>
                <a:lnTo>
                  <a:pt x="19734" y="11553"/>
                </a:lnTo>
                <a:lnTo>
                  <a:pt x="19441" y="11724"/>
                </a:lnTo>
                <a:lnTo>
                  <a:pt x="19123" y="11870"/>
                </a:lnTo>
                <a:lnTo>
                  <a:pt x="18806" y="11993"/>
                </a:lnTo>
                <a:lnTo>
                  <a:pt x="18464" y="12066"/>
                </a:lnTo>
                <a:lnTo>
                  <a:pt x="18097" y="12139"/>
                </a:lnTo>
                <a:lnTo>
                  <a:pt x="17389" y="12139"/>
                </a:lnTo>
                <a:lnTo>
                  <a:pt x="17023" y="12066"/>
                </a:lnTo>
                <a:lnTo>
                  <a:pt x="16705" y="11993"/>
                </a:lnTo>
                <a:lnTo>
                  <a:pt x="16363" y="11870"/>
                </a:lnTo>
                <a:lnTo>
                  <a:pt x="16070" y="11724"/>
                </a:lnTo>
                <a:lnTo>
                  <a:pt x="15777" y="11553"/>
                </a:lnTo>
                <a:lnTo>
                  <a:pt x="15509" y="11333"/>
                </a:lnTo>
                <a:lnTo>
                  <a:pt x="15240" y="11113"/>
                </a:lnTo>
                <a:lnTo>
                  <a:pt x="15020" y="10869"/>
                </a:lnTo>
                <a:lnTo>
                  <a:pt x="14825" y="10576"/>
                </a:lnTo>
                <a:lnTo>
                  <a:pt x="14629" y="10283"/>
                </a:lnTo>
                <a:lnTo>
                  <a:pt x="14483" y="9990"/>
                </a:lnTo>
                <a:lnTo>
                  <a:pt x="14361" y="9672"/>
                </a:lnTo>
                <a:lnTo>
                  <a:pt x="14287" y="9330"/>
                </a:lnTo>
                <a:lnTo>
                  <a:pt x="14239" y="8964"/>
                </a:lnTo>
                <a:lnTo>
                  <a:pt x="14214" y="8598"/>
                </a:lnTo>
                <a:lnTo>
                  <a:pt x="14214" y="8354"/>
                </a:lnTo>
                <a:lnTo>
                  <a:pt x="14239" y="8109"/>
                </a:lnTo>
                <a:lnTo>
                  <a:pt x="14287" y="7889"/>
                </a:lnTo>
                <a:lnTo>
                  <a:pt x="14336" y="7645"/>
                </a:lnTo>
                <a:lnTo>
                  <a:pt x="14410" y="7425"/>
                </a:lnTo>
                <a:lnTo>
                  <a:pt x="14507" y="7206"/>
                </a:lnTo>
                <a:lnTo>
                  <a:pt x="14605" y="6986"/>
                </a:lnTo>
                <a:lnTo>
                  <a:pt x="14703" y="6790"/>
                </a:lnTo>
                <a:lnTo>
                  <a:pt x="14849" y="6595"/>
                </a:lnTo>
                <a:lnTo>
                  <a:pt x="14971" y="6424"/>
                </a:lnTo>
                <a:lnTo>
                  <a:pt x="15118" y="6229"/>
                </a:lnTo>
                <a:lnTo>
                  <a:pt x="15289" y="6082"/>
                </a:lnTo>
                <a:lnTo>
                  <a:pt x="15460" y="5911"/>
                </a:lnTo>
                <a:lnTo>
                  <a:pt x="15631" y="5765"/>
                </a:lnTo>
                <a:lnTo>
                  <a:pt x="15826" y="5643"/>
                </a:lnTo>
                <a:lnTo>
                  <a:pt x="16022" y="5520"/>
                </a:lnTo>
                <a:lnTo>
                  <a:pt x="17096" y="8134"/>
                </a:lnTo>
                <a:lnTo>
                  <a:pt x="17023" y="8231"/>
                </a:lnTo>
                <a:lnTo>
                  <a:pt x="16974" y="8354"/>
                </a:lnTo>
                <a:lnTo>
                  <a:pt x="16950" y="8476"/>
                </a:lnTo>
                <a:lnTo>
                  <a:pt x="16925" y="8598"/>
                </a:lnTo>
                <a:lnTo>
                  <a:pt x="16950" y="8744"/>
                </a:lnTo>
                <a:lnTo>
                  <a:pt x="16998" y="8891"/>
                </a:lnTo>
                <a:lnTo>
                  <a:pt x="17072" y="9037"/>
                </a:lnTo>
                <a:lnTo>
                  <a:pt x="17169" y="9135"/>
                </a:lnTo>
                <a:lnTo>
                  <a:pt x="17292" y="9233"/>
                </a:lnTo>
                <a:lnTo>
                  <a:pt x="17414" y="9306"/>
                </a:lnTo>
                <a:lnTo>
                  <a:pt x="17560" y="9355"/>
                </a:lnTo>
                <a:lnTo>
                  <a:pt x="17731" y="9379"/>
                </a:lnTo>
                <a:lnTo>
                  <a:pt x="17878" y="9355"/>
                </a:lnTo>
                <a:lnTo>
                  <a:pt x="18024" y="9306"/>
                </a:lnTo>
                <a:lnTo>
                  <a:pt x="18146" y="9233"/>
                </a:lnTo>
                <a:lnTo>
                  <a:pt x="18268" y="9135"/>
                </a:lnTo>
                <a:lnTo>
                  <a:pt x="18366" y="9037"/>
                </a:lnTo>
                <a:lnTo>
                  <a:pt x="18439" y="8891"/>
                </a:lnTo>
                <a:lnTo>
                  <a:pt x="18488" y="8744"/>
                </a:lnTo>
                <a:lnTo>
                  <a:pt x="18513" y="8598"/>
                </a:lnTo>
                <a:lnTo>
                  <a:pt x="18488" y="8451"/>
                </a:lnTo>
                <a:lnTo>
                  <a:pt x="18464" y="8329"/>
                </a:lnTo>
                <a:lnTo>
                  <a:pt x="18391" y="8207"/>
                </a:lnTo>
                <a:lnTo>
                  <a:pt x="18317" y="8085"/>
                </a:lnTo>
                <a:lnTo>
                  <a:pt x="18220" y="7987"/>
                </a:lnTo>
                <a:lnTo>
                  <a:pt x="18122" y="7914"/>
                </a:lnTo>
                <a:lnTo>
                  <a:pt x="18000" y="7865"/>
                </a:lnTo>
                <a:lnTo>
                  <a:pt x="17853" y="7816"/>
                </a:lnTo>
                <a:lnTo>
                  <a:pt x="16803" y="5203"/>
                </a:lnTo>
                <a:lnTo>
                  <a:pt x="17023" y="5154"/>
                </a:lnTo>
                <a:lnTo>
                  <a:pt x="17267" y="5105"/>
                </a:lnTo>
                <a:lnTo>
                  <a:pt x="17511" y="5081"/>
                </a:lnTo>
                <a:close/>
                <a:moveTo>
                  <a:pt x="6252" y="1"/>
                </a:moveTo>
                <a:lnTo>
                  <a:pt x="6179" y="25"/>
                </a:lnTo>
                <a:lnTo>
                  <a:pt x="6106" y="74"/>
                </a:lnTo>
                <a:lnTo>
                  <a:pt x="6057" y="123"/>
                </a:lnTo>
                <a:lnTo>
                  <a:pt x="6008" y="196"/>
                </a:lnTo>
                <a:lnTo>
                  <a:pt x="5959" y="245"/>
                </a:lnTo>
                <a:lnTo>
                  <a:pt x="5935" y="343"/>
                </a:lnTo>
                <a:lnTo>
                  <a:pt x="5935" y="416"/>
                </a:lnTo>
                <a:lnTo>
                  <a:pt x="5959" y="660"/>
                </a:lnTo>
                <a:lnTo>
                  <a:pt x="6057" y="978"/>
                </a:lnTo>
                <a:lnTo>
                  <a:pt x="6106" y="1124"/>
                </a:lnTo>
                <a:lnTo>
                  <a:pt x="6179" y="1222"/>
                </a:lnTo>
                <a:lnTo>
                  <a:pt x="6252" y="1320"/>
                </a:lnTo>
                <a:lnTo>
                  <a:pt x="6350" y="1344"/>
                </a:lnTo>
                <a:lnTo>
                  <a:pt x="7107" y="1344"/>
                </a:lnTo>
                <a:lnTo>
                  <a:pt x="8084" y="3396"/>
                </a:lnTo>
                <a:lnTo>
                  <a:pt x="6985" y="4788"/>
                </a:lnTo>
                <a:lnTo>
                  <a:pt x="6716" y="4617"/>
                </a:lnTo>
                <a:lnTo>
                  <a:pt x="6423" y="4470"/>
                </a:lnTo>
                <a:lnTo>
                  <a:pt x="6130" y="4348"/>
                </a:lnTo>
                <a:lnTo>
                  <a:pt x="5813" y="4250"/>
                </a:lnTo>
                <a:lnTo>
                  <a:pt x="5495" y="4177"/>
                </a:lnTo>
                <a:lnTo>
                  <a:pt x="5178" y="4104"/>
                </a:lnTo>
                <a:lnTo>
                  <a:pt x="4860" y="4079"/>
                </a:lnTo>
                <a:lnTo>
                  <a:pt x="4030" y="4079"/>
                </a:lnTo>
                <a:lnTo>
                  <a:pt x="3590" y="4153"/>
                </a:lnTo>
                <a:lnTo>
                  <a:pt x="3151" y="4275"/>
                </a:lnTo>
                <a:lnTo>
                  <a:pt x="2735" y="4421"/>
                </a:lnTo>
                <a:lnTo>
                  <a:pt x="2345" y="4617"/>
                </a:lnTo>
                <a:lnTo>
                  <a:pt x="1978" y="4837"/>
                </a:lnTo>
                <a:lnTo>
                  <a:pt x="1636" y="5105"/>
                </a:lnTo>
                <a:lnTo>
                  <a:pt x="1319" y="5398"/>
                </a:lnTo>
                <a:lnTo>
                  <a:pt x="1026" y="5716"/>
                </a:lnTo>
                <a:lnTo>
                  <a:pt x="782" y="6058"/>
                </a:lnTo>
                <a:lnTo>
                  <a:pt x="537" y="6449"/>
                </a:lnTo>
                <a:lnTo>
                  <a:pt x="366" y="6839"/>
                </a:lnTo>
                <a:lnTo>
                  <a:pt x="220" y="7254"/>
                </a:lnTo>
                <a:lnTo>
                  <a:pt x="98" y="7670"/>
                </a:lnTo>
                <a:lnTo>
                  <a:pt x="24" y="8134"/>
                </a:lnTo>
                <a:lnTo>
                  <a:pt x="0" y="8598"/>
                </a:lnTo>
                <a:lnTo>
                  <a:pt x="24" y="9062"/>
                </a:lnTo>
                <a:lnTo>
                  <a:pt x="98" y="9501"/>
                </a:lnTo>
                <a:lnTo>
                  <a:pt x="220" y="9941"/>
                </a:lnTo>
                <a:lnTo>
                  <a:pt x="366" y="10356"/>
                </a:lnTo>
                <a:lnTo>
                  <a:pt x="562" y="10747"/>
                </a:lnTo>
                <a:lnTo>
                  <a:pt x="782" y="11138"/>
                </a:lnTo>
                <a:lnTo>
                  <a:pt x="1050" y="11480"/>
                </a:lnTo>
                <a:lnTo>
                  <a:pt x="1343" y="11797"/>
                </a:lnTo>
                <a:lnTo>
                  <a:pt x="1661" y="12090"/>
                </a:lnTo>
                <a:lnTo>
                  <a:pt x="2003" y="12359"/>
                </a:lnTo>
                <a:lnTo>
                  <a:pt x="2369" y="12579"/>
                </a:lnTo>
                <a:lnTo>
                  <a:pt x="2760" y="12774"/>
                </a:lnTo>
                <a:lnTo>
                  <a:pt x="3175" y="12945"/>
                </a:lnTo>
                <a:lnTo>
                  <a:pt x="3615" y="13043"/>
                </a:lnTo>
                <a:lnTo>
                  <a:pt x="4079" y="13116"/>
                </a:lnTo>
                <a:lnTo>
                  <a:pt x="4518" y="13140"/>
                </a:lnTo>
                <a:lnTo>
                  <a:pt x="4982" y="13116"/>
                </a:lnTo>
                <a:lnTo>
                  <a:pt x="5397" y="13043"/>
                </a:lnTo>
                <a:lnTo>
                  <a:pt x="5813" y="12945"/>
                </a:lnTo>
                <a:lnTo>
                  <a:pt x="6228" y="12823"/>
                </a:lnTo>
                <a:lnTo>
                  <a:pt x="6594" y="12628"/>
                </a:lnTo>
                <a:lnTo>
                  <a:pt x="6961" y="12432"/>
                </a:lnTo>
                <a:lnTo>
                  <a:pt x="7302" y="12188"/>
                </a:lnTo>
                <a:lnTo>
                  <a:pt x="7620" y="11919"/>
                </a:lnTo>
                <a:lnTo>
                  <a:pt x="7913" y="11626"/>
                </a:lnTo>
                <a:lnTo>
                  <a:pt x="8182" y="11309"/>
                </a:lnTo>
                <a:lnTo>
                  <a:pt x="8402" y="10967"/>
                </a:lnTo>
                <a:lnTo>
                  <a:pt x="8597" y="10625"/>
                </a:lnTo>
                <a:lnTo>
                  <a:pt x="8768" y="10234"/>
                </a:lnTo>
                <a:lnTo>
                  <a:pt x="8890" y="9843"/>
                </a:lnTo>
                <a:lnTo>
                  <a:pt x="8988" y="9428"/>
                </a:lnTo>
                <a:lnTo>
                  <a:pt x="9061" y="9013"/>
                </a:lnTo>
                <a:lnTo>
                  <a:pt x="9427" y="9013"/>
                </a:lnTo>
                <a:lnTo>
                  <a:pt x="9525" y="9282"/>
                </a:lnTo>
                <a:lnTo>
                  <a:pt x="9647" y="9501"/>
                </a:lnTo>
                <a:lnTo>
                  <a:pt x="9818" y="9721"/>
                </a:lnTo>
                <a:lnTo>
                  <a:pt x="10013" y="9892"/>
                </a:lnTo>
                <a:lnTo>
                  <a:pt x="10233" y="10039"/>
                </a:lnTo>
                <a:lnTo>
                  <a:pt x="10477" y="10161"/>
                </a:lnTo>
                <a:lnTo>
                  <a:pt x="10746" y="10234"/>
                </a:lnTo>
                <a:lnTo>
                  <a:pt x="11186" y="10234"/>
                </a:lnTo>
                <a:lnTo>
                  <a:pt x="11357" y="10210"/>
                </a:lnTo>
                <a:lnTo>
                  <a:pt x="11503" y="10161"/>
                </a:lnTo>
                <a:lnTo>
                  <a:pt x="11674" y="10112"/>
                </a:lnTo>
                <a:lnTo>
                  <a:pt x="11821" y="10039"/>
                </a:lnTo>
                <a:lnTo>
                  <a:pt x="11943" y="9965"/>
                </a:lnTo>
                <a:lnTo>
                  <a:pt x="12065" y="9868"/>
                </a:lnTo>
                <a:lnTo>
                  <a:pt x="12187" y="9770"/>
                </a:lnTo>
                <a:lnTo>
                  <a:pt x="12309" y="9648"/>
                </a:lnTo>
                <a:lnTo>
                  <a:pt x="12382" y="9526"/>
                </a:lnTo>
                <a:lnTo>
                  <a:pt x="12480" y="9379"/>
                </a:lnTo>
                <a:lnTo>
                  <a:pt x="12553" y="9233"/>
                </a:lnTo>
                <a:lnTo>
                  <a:pt x="12602" y="9086"/>
                </a:lnTo>
                <a:lnTo>
                  <a:pt x="12651" y="8915"/>
                </a:lnTo>
                <a:lnTo>
                  <a:pt x="12676" y="8769"/>
                </a:lnTo>
                <a:lnTo>
                  <a:pt x="12676" y="8598"/>
                </a:lnTo>
                <a:lnTo>
                  <a:pt x="12651" y="8329"/>
                </a:lnTo>
                <a:lnTo>
                  <a:pt x="12602" y="8085"/>
                </a:lnTo>
                <a:lnTo>
                  <a:pt x="12505" y="7865"/>
                </a:lnTo>
                <a:lnTo>
                  <a:pt x="12358" y="7645"/>
                </a:lnTo>
                <a:lnTo>
                  <a:pt x="15411" y="4055"/>
                </a:lnTo>
                <a:lnTo>
                  <a:pt x="15631" y="4592"/>
                </a:lnTo>
                <a:lnTo>
                  <a:pt x="15362" y="4739"/>
                </a:lnTo>
                <a:lnTo>
                  <a:pt x="15093" y="4910"/>
                </a:lnTo>
                <a:lnTo>
                  <a:pt x="14849" y="5105"/>
                </a:lnTo>
                <a:lnTo>
                  <a:pt x="14605" y="5301"/>
                </a:lnTo>
                <a:lnTo>
                  <a:pt x="14385" y="5520"/>
                </a:lnTo>
                <a:lnTo>
                  <a:pt x="14190" y="5765"/>
                </a:lnTo>
                <a:lnTo>
                  <a:pt x="14019" y="6009"/>
                </a:lnTo>
                <a:lnTo>
                  <a:pt x="13848" y="6253"/>
                </a:lnTo>
                <a:lnTo>
                  <a:pt x="13701" y="6522"/>
                </a:lnTo>
                <a:lnTo>
                  <a:pt x="13579" y="6790"/>
                </a:lnTo>
                <a:lnTo>
                  <a:pt x="13457" y="7084"/>
                </a:lnTo>
                <a:lnTo>
                  <a:pt x="13359" y="7377"/>
                </a:lnTo>
                <a:lnTo>
                  <a:pt x="13286" y="7670"/>
                </a:lnTo>
                <a:lnTo>
                  <a:pt x="13237" y="7963"/>
                </a:lnTo>
                <a:lnTo>
                  <a:pt x="13213" y="8280"/>
                </a:lnTo>
                <a:lnTo>
                  <a:pt x="13188" y="8598"/>
                </a:lnTo>
                <a:lnTo>
                  <a:pt x="13213" y="9062"/>
                </a:lnTo>
                <a:lnTo>
                  <a:pt x="13286" y="9501"/>
                </a:lnTo>
                <a:lnTo>
                  <a:pt x="13408" y="9941"/>
                </a:lnTo>
                <a:lnTo>
                  <a:pt x="13555" y="10356"/>
                </a:lnTo>
                <a:lnTo>
                  <a:pt x="13750" y="10747"/>
                </a:lnTo>
                <a:lnTo>
                  <a:pt x="13970" y="11138"/>
                </a:lnTo>
                <a:lnTo>
                  <a:pt x="14239" y="11480"/>
                </a:lnTo>
                <a:lnTo>
                  <a:pt x="14532" y="11797"/>
                </a:lnTo>
                <a:lnTo>
                  <a:pt x="14849" y="12090"/>
                </a:lnTo>
                <a:lnTo>
                  <a:pt x="15191" y="12359"/>
                </a:lnTo>
                <a:lnTo>
                  <a:pt x="15582" y="12579"/>
                </a:lnTo>
                <a:lnTo>
                  <a:pt x="15973" y="12774"/>
                </a:lnTo>
                <a:lnTo>
                  <a:pt x="16388" y="12945"/>
                </a:lnTo>
                <a:lnTo>
                  <a:pt x="16827" y="13043"/>
                </a:lnTo>
                <a:lnTo>
                  <a:pt x="17267" y="13116"/>
                </a:lnTo>
                <a:lnTo>
                  <a:pt x="17756" y="13140"/>
                </a:lnTo>
                <a:lnTo>
                  <a:pt x="18195" y="13116"/>
                </a:lnTo>
                <a:lnTo>
                  <a:pt x="18659" y="13043"/>
                </a:lnTo>
                <a:lnTo>
                  <a:pt x="19099" y="12945"/>
                </a:lnTo>
                <a:lnTo>
                  <a:pt x="19514" y="12774"/>
                </a:lnTo>
                <a:lnTo>
                  <a:pt x="19905" y="12579"/>
                </a:lnTo>
                <a:lnTo>
                  <a:pt x="20271" y="12359"/>
                </a:lnTo>
                <a:lnTo>
                  <a:pt x="20613" y="12090"/>
                </a:lnTo>
                <a:lnTo>
                  <a:pt x="20931" y="11797"/>
                </a:lnTo>
                <a:lnTo>
                  <a:pt x="21224" y="11480"/>
                </a:lnTo>
                <a:lnTo>
                  <a:pt x="21492" y="11138"/>
                </a:lnTo>
                <a:lnTo>
                  <a:pt x="21712" y="10747"/>
                </a:lnTo>
                <a:lnTo>
                  <a:pt x="21907" y="10356"/>
                </a:lnTo>
                <a:lnTo>
                  <a:pt x="22054" y="9941"/>
                </a:lnTo>
                <a:lnTo>
                  <a:pt x="22176" y="9501"/>
                </a:lnTo>
                <a:lnTo>
                  <a:pt x="22249" y="9062"/>
                </a:lnTo>
                <a:lnTo>
                  <a:pt x="22274" y="8598"/>
                </a:lnTo>
                <a:lnTo>
                  <a:pt x="22249" y="8134"/>
                </a:lnTo>
                <a:lnTo>
                  <a:pt x="22176" y="7670"/>
                </a:lnTo>
                <a:lnTo>
                  <a:pt x="22054" y="7230"/>
                </a:lnTo>
                <a:lnTo>
                  <a:pt x="21907" y="6815"/>
                </a:lnTo>
                <a:lnTo>
                  <a:pt x="21712" y="6424"/>
                </a:lnTo>
                <a:lnTo>
                  <a:pt x="21492" y="6058"/>
                </a:lnTo>
                <a:lnTo>
                  <a:pt x="21224" y="5691"/>
                </a:lnTo>
                <a:lnTo>
                  <a:pt x="20931" y="5374"/>
                </a:lnTo>
                <a:lnTo>
                  <a:pt x="20613" y="5081"/>
                </a:lnTo>
                <a:lnTo>
                  <a:pt x="20271" y="4812"/>
                </a:lnTo>
                <a:lnTo>
                  <a:pt x="19905" y="4592"/>
                </a:lnTo>
                <a:lnTo>
                  <a:pt x="19514" y="4397"/>
                </a:lnTo>
                <a:lnTo>
                  <a:pt x="19099" y="4250"/>
                </a:lnTo>
                <a:lnTo>
                  <a:pt x="18659" y="4128"/>
                </a:lnTo>
                <a:lnTo>
                  <a:pt x="18195" y="4079"/>
                </a:lnTo>
                <a:lnTo>
                  <a:pt x="17756" y="4055"/>
                </a:lnTo>
                <a:lnTo>
                  <a:pt x="17414" y="4055"/>
                </a:lnTo>
                <a:lnTo>
                  <a:pt x="17072" y="4104"/>
                </a:lnTo>
                <a:lnTo>
                  <a:pt x="16754" y="4153"/>
                </a:lnTo>
                <a:lnTo>
                  <a:pt x="16412" y="4250"/>
                </a:lnTo>
                <a:lnTo>
                  <a:pt x="15240" y="1344"/>
                </a:lnTo>
                <a:lnTo>
                  <a:pt x="16144" y="1344"/>
                </a:lnTo>
                <a:lnTo>
                  <a:pt x="15997" y="1515"/>
                </a:lnTo>
                <a:lnTo>
                  <a:pt x="15924" y="1564"/>
                </a:lnTo>
                <a:lnTo>
                  <a:pt x="15899" y="1637"/>
                </a:lnTo>
                <a:lnTo>
                  <a:pt x="15875" y="1735"/>
                </a:lnTo>
                <a:lnTo>
                  <a:pt x="15875" y="1808"/>
                </a:lnTo>
                <a:lnTo>
                  <a:pt x="15875" y="1881"/>
                </a:lnTo>
                <a:lnTo>
                  <a:pt x="15899" y="1955"/>
                </a:lnTo>
                <a:lnTo>
                  <a:pt x="15924" y="2028"/>
                </a:lnTo>
                <a:lnTo>
                  <a:pt x="15997" y="2101"/>
                </a:lnTo>
                <a:lnTo>
                  <a:pt x="16046" y="2150"/>
                </a:lnTo>
                <a:lnTo>
                  <a:pt x="16119" y="2199"/>
                </a:lnTo>
                <a:lnTo>
                  <a:pt x="16192" y="2223"/>
                </a:lnTo>
                <a:lnTo>
                  <a:pt x="16363" y="2223"/>
                </a:lnTo>
                <a:lnTo>
                  <a:pt x="16437" y="2199"/>
                </a:lnTo>
                <a:lnTo>
                  <a:pt x="16510" y="2150"/>
                </a:lnTo>
                <a:lnTo>
                  <a:pt x="16583" y="2101"/>
                </a:lnTo>
                <a:lnTo>
                  <a:pt x="16754" y="1930"/>
                </a:lnTo>
                <a:lnTo>
                  <a:pt x="16852" y="1808"/>
                </a:lnTo>
                <a:lnTo>
                  <a:pt x="16925" y="1662"/>
                </a:lnTo>
                <a:lnTo>
                  <a:pt x="16998" y="1491"/>
                </a:lnTo>
                <a:lnTo>
                  <a:pt x="17047" y="1320"/>
                </a:lnTo>
                <a:lnTo>
                  <a:pt x="17047" y="1124"/>
                </a:lnTo>
                <a:lnTo>
                  <a:pt x="16998" y="953"/>
                </a:lnTo>
                <a:lnTo>
                  <a:pt x="16901" y="807"/>
                </a:lnTo>
                <a:lnTo>
                  <a:pt x="16779" y="685"/>
                </a:lnTo>
                <a:lnTo>
                  <a:pt x="16657" y="587"/>
                </a:lnTo>
                <a:lnTo>
                  <a:pt x="16486" y="538"/>
                </a:lnTo>
                <a:lnTo>
                  <a:pt x="16339" y="489"/>
                </a:lnTo>
                <a:lnTo>
                  <a:pt x="16192" y="465"/>
                </a:lnTo>
                <a:lnTo>
                  <a:pt x="14629" y="465"/>
                </a:lnTo>
                <a:lnTo>
                  <a:pt x="14507" y="489"/>
                </a:lnTo>
                <a:lnTo>
                  <a:pt x="14434" y="514"/>
                </a:lnTo>
                <a:lnTo>
                  <a:pt x="14312" y="611"/>
                </a:lnTo>
                <a:lnTo>
                  <a:pt x="14239" y="709"/>
                </a:lnTo>
                <a:lnTo>
                  <a:pt x="14214" y="807"/>
                </a:lnTo>
                <a:lnTo>
                  <a:pt x="14214" y="929"/>
                </a:lnTo>
                <a:lnTo>
                  <a:pt x="14239" y="1027"/>
                </a:lnTo>
                <a:lnTo>
                  <a:pt x="14996" y="2883"/>
                </a:lnTo>
                <a:lnTo>
                  <a:pt x="8792" y="2883"/>
                </a:lnTo>
                <a:lnTo>
                  <a:pt x="8035" y="1344"/>
                </a:lnTo>
                <a:lnTo>
                  <a:pt x="9427" y="1344"/>
                </a:lnTo>
                <a:lnTo>
                  <a:pt x="9525" y="1320"/>
                </a:lnTo>
                <a:lnTo>
                  <a:pt x="9598" y="1295"/>
                </a:lnTo>
                <a:lnTo>
                  <a:pt x="9672" y="1271"/>
                </a:lnTo>
                <a:lnTo>
                  <a:pt x="9720" y="1222"/>
                </a:lnTo>
                <a:lnTo>
                  <a:pt x="9794" y="1149"/>
                </a:lnTo>
                <a:lnTo>
                  <a:pt x="9818" y="1075"/>
                </a:lnTo>
                <a:lnTo>
                  <a:pt x="9842" y="1002"/>
                </a:lnTo>
                <a:lnTo>
                  <a:pt x="9842" y="904"/>
                </a:lnTo>
                <a:lnTo>
                  <a:pt x="9842" y="831"/>
                </a:lnTo>
                <a:lnTo>
                  <a:pt x="9818" y="734"/>
                </a:lnTo>
                <a:lnTo>
                  <a:pt x="9794" y="685"/>
                </a:lnTo>
                <a:lnTo>
                  <a:pt x="9720" y="611"/>
                </a:lnTo>
                <a:lnTo>
                  <a:pt x="9672" y="563"/>
                </a:lnTo>
                <a:lnTo>
                  <a:pt x="9598" y="514"/>
                </a:lnTo>
                <a:lnTo>
                  <a:pt x="9525" y="489"/>
                </a:lnTo>
                <a:lnTo>
                  <a:pt x="9427" y="489"/>
                </a:lnTo>
                <a:lnTo>
                  <a:pt x="635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792" name="Shape 792"/>
          <p:cNvGrpSpPr/>
          <p:nvPr/>
        </p:nvGrpSpPr>
        <p:grpSpPr>
          <a:xfrm>
            <a:off x="1408759" y="4090544"/>
            <a:ext cx="306366" cy="301318"/>
            <a:chOff x="1244325" y="4999400"/>
            <a:chExt cx="444525" cy="437200"/>
          </a:xfrm>
        </p:grpSpPr>
        <p:sp>
          <p:nvSpPr>
            <p:cNvPr id="793" name="Shape 793"/>
            <p:cNvSpPr/>
            <p:nvPr/>
          </p:nvSpPr>
          <p:spPr>
            <a:xfrm>
              <a:off x="1244325" y="5161200"/>
              <a:ext cx="374925" cy="222275"/>
            </a:xfrm>
            <a:custGeom>
              <a:avLst/>
              <a:gdLst/>
              <a:ahLst/>
              <a:cxnLst/>
              <a:rect l="0" t="0" r="0" b="0"/>
              <a:pathLst>
                <a:path w="14997" h="8891" extrusionOk="0">
                  <a:moveTo>
                    <a:pt x="2077" y="1661"/>
                  </a:moveTo>
                  <a:lnTo>
                    <a:pt x="2199" y="1685"/>
                  </a:lnTo>
                  <a:lnTo>
                    <a:pt x="2468" y="1783"/>
                  </a:lnTo>
                  <a:lnTo>
                    <a:pt x="2687" y="1930"/>
                  </a:lnTo>
                  <a:lnTo>
                    <a:pt x="2883" y="2076"/>
                  </a:lnTo>
                  <a:lnTo>
                    <a:pt x="2932" y="2443"/>
                  </a:lnTo>
                  <a:lnTo>
                    <a:pt x="3005" y="2833"/>
                  </a:lnTo>
                  <a:lnTo>
                    <a:pt x="3176" y="3664"/>
                  </a:lnTo>
                  <a:lnTo>
                    <a:pt x="3396" y="4470"/>
                  </a:lnTo>
                  <a:lnTo>
                    <a:pt x="3567" y="5154"/>
                  </a:lnTo>
                  <a:lnTo>
                    <a:pt x="3371" y="5105"/>
                  </a:lnTo>
                  <a:lnTo>
                    <a:pt x="3152" y="5031"/>
                  </a:lnTo>
                  <a:lnTo>
                    <a:pt x="2956" y="4934"/>
                  </a:lnTo>
                  <a:lnTo>
                    <a:pt x="2736" y="4812"/>
                  </a:lnTo>
                  <a:lnTo>
                    <a:pt x="2541" y="4690"/>
                  </a:lnTo>
                  <a:lnTo>
                    <a:pt x="2321" y="4543"/>
                  </a:lnTo>
                  <a:lnTo>
                    <a:pt x="2126" y="4372"/>
                  </a:lnTo>
                  <a:lnTo>
                    <a:pt x="1930" y="4201"/>
                  </a:lnTo>
                  <a:lnTo>
                    <a:pt x="1759" y="4006"/>
                  </a:lnTo>
                  <a:lnTo>
                    <a:pt x="1613" y="3810"/>
                  </a:lnTo>
                  <a:lnTo>
                    <a:pt x="1466" y="3590"/>
                  </a:lnTo>
                  <a:lnTo>
                    <a:pt x="1344" y="3395"/>
                  </a:lnTo>
                  <a:lnTo>
                    <a:pt x="1247" y="3175"/>
                  </a:lnTo>
                  <a:lnTo>
                    <a:pt x="1173" y="2931"/>
                  </a:lnTo>
                  <a:lnTo>
                    <a:pt x="1124" y="2711"/>
                  </a:lnTo>
                  <a:lnTo>
                    <a:pt x="1124" y="2491"/>
                  </a:lnTo>
                  <a:lnTo>
                    <a:pt x="1124" y="2320"/>
                  </a:lnTo>
                  <a:lnTo>
                    <a:pt x="1173" y="2174"/>
                  </a:lnTo>
                  <a:lnTo>
                    <a:pt x="1247" y="2027"/>
                  </a:lnTo>
                  <a:lnTo>
                    <a:pt x="1369" y="1905"/>
                  </a:lnTo>
                  <a:lnTo>
                    <a:pt x="1491" y="1808"/>
                  </a:lnTo>
                  <a:lnTo>
                    <a:pt x="1613" y="1734"/>
                  </a:lnTo>
                  <a:lnTo>
                    <a:pt x="1784" y="1685"/>
                  </a:lnTo>
                  <a:lnTo>
                    <a:pt x="1955" y="1661"/>
                  </a:lnTo>
                  <a:close/>
                  <a:moveTo>
                    <a:pt x="3225" y="0"/>
                  </a:moveTo>
                  <a:lnTo>
                    <a:pt x="3127" y="25"/>
                  </a:lnTo>
                  <a:lnTo>
                    <a:pt x="3029" y="98"/>
                  </a:lnTo>
                  <a:lnTo>
                    <a:pt x="2932" y="147"/>
                  </a:lnTo>
                  <a:lnTo>
                    <a:pt x="2883" y="245"/>
                  </a:lnTo>
                  <a:lnTo>
                    <a:pt x="2834" y="342"/>
                  </a:lnTo>
                  <a:lnTo>
                    <a:pt x="2785" y="440"/>
                  </a:lnTo>
                  <a:lnTo>
                    <a:pt x="2785" y="538"/>
                  </a:lnTo>
                  <a:lnTo>
                    <a:pt x="2785" y="709"/>
                  </a:lnTo>
                  <a:lnTo>
                    <a:pt x="2565" y="635"/>
                  </a:lnTo>
                  <a:lnTo>
                    <a:pt x="2370" y="586"/>
                  </a:lnTo>
                  <a:lnTo>
                    <a:pt x="2150" y="562"/>
                  </a:lnTo>
                  <a:lnTo>
                    <a:pt x="1955" y="538"/>
                  </a:lnTo>
                  <a:lnTo>
                    <a:pt x="1759" y="562"/>
                  </a:lnTo>
                  <a:lnTo>
                    <a:pt x="1564" y="586"/>
                  </a:lnTo>
                  <a:lnTo>
                    <a:pt x="1369" y="635"/>
                  </a:lnTo>
                  <a:lnTo>
                    <a:pt x="1198" y="709"/>
                  </a:lnTo>
                  <a:lnTo>
                    <a:pt x="1027" y="782"/>
                  </a:lnTo>
                  <a:lnTo>
                    <a:pt x="856" y="880"/>
                  </a:lnTo>
                  <a:lnTo>
                    <a:pt x="709" y="1002"/>
                  </a:lnTo>
                  <a:lnTo>
                    <a:pt x="563" y="1124"/>
                  </a:lnTo>
                  <a:lnTo>
                    <a:pt x="441" y="1246"/>
                  </a:lnTo>
                  <a:lnTo>
                    <a:pt x="343" y="1417"/>
                  </a:lnTo>
                  <a:lnTo>
                    <a:pt x="245" y="1563"/>
                  </a:lnTo>
                  <a:lnTo>
                    <a:pt x="147" y="1734"/>
                  </a:lnTo>
                  <a:lnTo>
                    <a:pt x="99" y="1905"/>
                  </a:lnTo>
                  <a:lnTo>
                    <a:pt x="50" y="2101"/>
                  </a:lnTo>
                  <a:lnTo>
                    <a:pt x="1" y="2296"/>
                  </a:lnTo>
                  <a:lnTo>
                    <a:pt x="1" y="2491"/>
                  </a:lnTo>
                  <a:lnTo>
                    <a:pt x="25" y="2858"/>
                  </a:lnTo>
                  <a:lnTo>
                    <a:pt x="99" y="3200"/>
                  </a:lnTo>
                  <a:lnTo>
                    <a:pt x="221" y="3566"/>
                  </a:lnTo>
                  <a:lnTo>
                    <a:pt x="367" y="3884"/>
                  </a:lnTo>
                  <a:lnTo>
                    <a:pt x="563" y="4225"/>
                  </a:lnTo>
                  <a:lnTo>
                    <a:pt x="782" y="4543"/>
                  </a:lnTo>
                  <a:lnTo>
                    <a:pt x="1027" y="4836"/>
                  </a:lnTo>
                  <a:lnTo>
                    <a:pt x="1295" y="5105"/>
                  </a:lnTo>
                  <a:lnTo>
                    <a:pt x="1588" y="5349"/>
                  </a:lnTo>
                  <a:lnTo>
                    <a:pt x="1906" y="5593"/>
                  </a:lnTo>
                  <a:lnTo>
                    <a:pt x="2248" y="5789"/>
                  </a:lnTo>
                  <a:lnTo>
                    <a:pt x="2590" y="5960"/>
                  </a:lnTo>
                  <a:lnTo>
                    <a:pt x="2932" y="6106"/>
                  </a:lnTo>
                  <a:lnTo>
                    <a:pt x="3274" y="6204"/>
                  </a:lnTo>
                  <a:lnTo>
                    <a:pt x="3616" y="6277"/>
                  </a:lnTo>
                  <a:lnTo>
                    <a:pt x="3957" y="6301"/>
                  </a:lnTo>
                  <a:lnTo>
                    <a:pt x="4080" y="6643"/>
                  </a:lnTo>
                  <a:lnTo>
                    <a:pt x="4226" y="6961"/>
                  </a:lnTo>
                  <a:lnTo>
                    <a:pt x="4519" y="7596"/>
                  </a:lnTo>
                  <a:lnTo>
                    <a:pt x="4812" y="8133"/>
                  </a:lnTo>
                  <a:lnTo>
                    <a:pt x="5081" y="8597"/>
                  </a:lnTo>
                  <a:lnTo>
                    <a:pt x="5154" y="8719"/>
                  </a:lnTo>
                  <a:lnTo>
                    <a:pt x="5276" y="8817"/>
                  </a:lnTo>
                  <a:lnTo>
                    <a:pt x="5423" y="8866"/>
                  </a:lnTo>
                  <a:lnTo>
                    <a:pt x="5569" y="8890"/>
                  </a:lnTo>
                  <a:lnTo>
                    <a:pt x="12212" y="8890"/>
                  </a:lnTo>
                  <a:lnTo>
                    <a:pt x="12359" y="8866"/>
                  </a:lnTo>
                  <a:lnTo>
                    <a:pt x="12506" y="8817"/>
                  </a:lnTo>
                  <a:lnTo>
                    <a:pt x="12628" y="8719"/>
                  </a:lnTo>
                  <a:lnTo>
                    <a:pt x="12701" y="8597"/>
                  </a:lnTo>
                  <a:lnTo>
                    <a:pt x="12994" y="8060"/>
                  </a:lnTo>
                  <a:lnTo>
                    <a:pt x="13360" y="7352"/>
                  </a:lnTo>
                  <a:lnTo>
                    <a:pt x="13727" y="6472"/>
                  </a:lnTo>
                  <a:lnTo>
                    <a:pt x="13922" y="6008"/>
                  </a:lnTo>
                  <a:lnTo>
                    <a:pt x="14117" y="5495"/>
                  </a:lnTo>
                  <a:lnTo>
                    <a:pt x="14288" y="4958"/>
                  </a:lnTo>
                  <a:lnTo>
                    <a:pt x="14459" y="4372"/>
                  </a:lnTo>
                  <a:lnTo>
                    <a:pt x="14606" y="3786"/>
                  </a:lnTo>
                  <a:lnTo>
                    <a:pt x="14752" y="3175"/>
                  </a:lnTo>
                  <a:lnTo>
                    <a:pt x="14850" y="2540"/>
                  </a:lnTo>
                  <a:lnTo>
                    <a:pt x="14923" y="1881"/>
                  </a:lnTo>
                  <a:lnTo>
                    <a:pt x="14972" y="1221"/>
                  </a:lnTo>
                  <a:lnTo>
                    <a:pt x="14997" y="538"/>
                  </a:lnTo>
                  <a:lnTo>
                    <a:pt x="14997" y="440"/>
                  </a:lnTo>
                  <a:lnTo>
                    <a:pt x="14948" y="342"/>
                  </a:lnTo>
                  <a:lnTo>
                    <a:pt x="14899" y="245"/>
                  </a:lnTo>
                  <a:lnTo>
                    <a:pt x="14850" y="147"/>
                  </a:lnTo>
                  <a:lnTo>
                    <a:pt x="14752" y="98"/>
                  </a:lnTo>
                  <a:lnTo>
                    <a:pt x="14655" y="25"/>
                  </a:lnTo>
                  <a:lnTo>
                    <a:pt x="145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94" name="Shape 794"/>
            <p:cNvSpPr/>
            <p:nvPr/>
          </p:nvSpPr>
          <p:spPr>
            <a:xfrm>
              <a:off x="1244325" y="5397500"/>
              <a:ext cx="444525" cy="39100"/>
            </a:xfrm>
            <a:custGeom>
              <a:avLst/>
              <a:gdLst/>
              <a:ahLst/>
              <a:cxnLst/>
              <a:rect l="0" t="0" r="0" b="0"/>
              <a:pathLst>
                <a:path w="17781" h="1564" extrusionOk="0">
                  <a:moveTo>
                    <a:pt x="1" y="0"/>
                  </a:moveTo>
                  <a:lnTo>
                    <a:pt x="25" y="244"/>
                  </a:lnTo>
                  <a:lnTo>
                    <a:pt x="99" y="488"/>
                  </a:lnTo>
                  <a:lnTo>
                    <a:pt x="196" y="757"/>
                  </a:lnTo>
                  <a:lnTo>
                    <a:pt x="318" y="1001"/>
                  </a:lnTo>
                  <a:lnTo>
                    <a:pt x="489" y="1221"/>
                  </a:lnTo>
                  <a:lnTo>
                    <a:pt x="685" y="1392"/>
                  </a:lnTo>
                  <a:lnTo>
                    <a:pt x="782" y="1465"/>
                  </a:lnTo>
                  <a:lnTo>
                    <a:pt x="880" y="1514"/>
                  </a:lnTo>
                  <a:lnTo>
                    <a:pt x="1002" y="1539"/>
                  </a:lnTo>
                  <a:lnTo>
                    <a:pt x="1124" y="1563"/>
                  </a:lnTo>
                  <a:lnTo>
                    <a:pt x="16657" y="1563"/>
                  </a:lnTo>
                  <a:lnTo>
                    <a:pt x="16780" y="1539"/>
                  </a:lnTo>
                  <a:lnTo>
                    <a:pt x="16902" y="1514"/>
                  </a:lnTo>
                  <a:lnTo>
                    <a:pt x="16999" y="1465"/>
                  </a:lnTo>
                  <a:lnTo>
                    <a:pt x="17097" y="1392"/>
                  </a:lnTo>
                  <a:lnTo>
                    <a:pt x="17292" y="1221"/>
                  </a:lnTo>
                  <a:lnTo>
                    <a:pt x="17463" y="1001"/>
                  </a:lnTo>
                  <a:lnTo>
                    <a:pt x="17586" y="757"/>
                  </a:lnTo>
                  <a:lnTo>
                    <a:pt x="17683" y="488"/>
                  </a:lnTo>
                  <a:lnTo>
                    <a:pt x="17756" y="244"/>
                  </a:lnTo>
                  <a:lnTo>
                    <a:pt x="177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95" name="Shape 795"/>
            <p:cNvSpPr/>
            <p:nvPr/>
          </p:nvSpPr>
          <p:spPr>
            <a:xfrm>
              <a:off x="1451925" y="4999400"/>
              <a:ext cx="31175" cy="129450"/>
            </a:xfrm>
            <a:custGeom>
              <a:avLst/>
              <a:gdLst/>
              <a:ahLst/>
              <a:cxnLst/>
              <a:rect l="0" t="0" r="0" b="0"/>
              <a:pathLst>
                <a:path w="1247" h="5178" extrusionOk="0">
                  <a:moveTo>
                    <a:pt x="953" y="0"/>
                  </a:moveTo>
                  <a:lnTo>
                    <a:pt x="856" y="25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61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4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7" y="3688"/>
                  </a:lnTo>
                  <a:lnTo>
                    <a:pt x="1222" y="3542"/>
                  </a:lnTo>
                  <a:lnTo>
                    <a:pt x="1246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9" y="2882"/>
                  </a:lnTo>
                  <a:lnTo>
                    <a:pt x="1100" y="2784"/>
                  </a:lnTo>
                  <a:lnTo>
                    <a:pt x="978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7"/>
                  </a:lnTo>
                  <a:lnTo>
                    <a:pt x="636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5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96" name="Shape 796"/>
            <p:cNvSpPr/>
            <p:nvPr/>
          </p:nvSpPr>
          <p:spPr>
            <a:xfrm>
              <a:off x="1407975" y="4999400"/>
              <a:ext cx="31150" cy="129450"/>
            </a:xfrm>
            <a:custGeom>
              <a:avLst/>
              <a:gdLst/>
              <a:ahLst/>
              <a:cxnLst/>
              <a:rect l="0" t="0" r="0" b="0"/>
              <a:pathLst>
                <a:path w="1246" h="5178" extrusionOk="0">
                  <a:moveTo>
                    <a:pt x="977" y="0"/>
                  </a:moveTo>
                  <a:lnTo>
                    <a:pt x="855" y="25"/>
                  </a:lnTo>
                  <a:lnTo>
                    <a:pt x="782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38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61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38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38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3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62" y="5007"/>
                  </a:lnTo>
                  <a:lnTo>
                    <a:pt x="586" y="4885"/>
                  </a:lnTo>
                  <a:lnTo>
                    <a:pt x="586" y="4714"/>
                  </a:lnTo>
                  <a:lnTo>
                    <a:pt x="660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124" y="3932"/>
                  </a:lnTo>
                  <a:lnTo>
                    <a:pt x="1173" y="3810"/>
                  </a:lnTo>
                  <a:lnTo>
                    <a:pt x="1221" y="3688"/>
                  </a:lnTo>
                  <a:lnTo>
                    <a:pt x="1246" y="3542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221" y="3029"/>
                  </a:lnTo>
                  <a:lnTo>
                    <a:pt x="1173" y="2882"/>
                  </a:lnTo>
                  <a:lnTo>
                    <a:pt x="1124" y="2784"/>
                  </a:lnTo>
                  <a:lnTo>
                    <a:pt x="977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60" y="2149"/>
                  </a:lnTo>
                  <a:lnTo>
                    <a:pt x="586" y="2003"/>
                  </a:lnTo>
                  <a:lnTo>
                    <a:pt x="586" y="1832"/>
                  </a:lnTo>
                  <a:lnTo>
                    <a:pt x="586" y="1637"/>
                  </a:lnTo>
                  <a:lnTo>
                    <a:pt x="660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124" y="879"/>
                  </a:lnTo>
                  <a:lnTo>
                    <a:pt x="1173" y="757"/>
                  </a:lnTo>
                  <a:lnTo>
                    <a:pt x="1221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1" y="171"/>
                  </a:lnTo>
                  <a:lnTo>
                    <a:pt x="1173" y="98"/>
                  </a:lnTo>
                  <a:lnTo>
                    <a:pt x="1075" y="25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97" name="Shape 797"/>
            <p:cNvSpPr/>
            <p:nvPr/>
          </p:nvSpPr>
          <p:spPr>
            <a:xfrm>
              <a:off x="1495900" y="4999400"/>
              <a:ext cx="30550" cy="129450"/>
            </a:xfrm>
            <a:custGeom>
              <a:avLst/>
              <a:gdLst/>
              <a:ahLst/>
              <a:cxnLst/>
              <a:rect l="0" t="0" r="0" b="0"/>
              <a:pathLst>
                <a:path w="1222" h="5178" extrusionOk="0">
                  <a:moveTo>
                    <a:pt x="953" y="0"/>
                  </a:moveTo>
                  <a:lnTo>
                    <a:pt x="831" y="25"/>
                  </a:lnTo>
                  <a:lnTo>
                    <a:pt x="757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60" y="464"/>
                  </a:lnTo>
                  <a:lnTo>
                    <a:pt x="586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2" y="1246"/>
                  </a:lnTo>
                  <a:lnTo>
                    <a:pt x="73" y="1368"/>
                  </a:lnTo>
                  <a:lnTo>
                    <a:pt x="25" y="1490"/>
                  </a:lnTo>
                  <a:lnTo>
                    <a:pt x="0" y="1661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3" y="2296"/>
                  </a:lnTo>
                  <a:lnTo>
                    <a:pt x="122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7"/>
                  </a:lnTo>
                  <a:lnTo>
                    <a:pt x="586" y="3029"/>
                  </a:lnTo>
                  <a:lnTo>
                    <a:pt x="660" y="3175"/>
                  </a:lnTo>
                  <a:lnTo>
                    <a:pt x="660" y="3346"/>
                  </a:lnTo>
                  <a:lnTo>
                    <a:pt x="660" y="3542"/>
                  </a:lnTo>
                  <a:lnTo>
                    <a:pt x="586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2" y="4299"/>
                  </a:lnTo>
                  <a:lnTo>
                    <a:pt x="73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73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6" y="4714"/>
                  </a:lnTo>
                  <a:lnTo>
                    <a:pt x="635" y="4567"/>
                  </a:lnTo>
                  <a:lnTo>
                    <a:pt x="708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1" y="3542"/>
                  </a:lnTo>
                  <a:lnTo>
                    <a:pt x="1221" y="3346"/>
                  </a:lnTo>
                  <a:lnTo>
                    <a:pt x="1221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84"/>
                  </a:lnTo>
                  <a:lnTo>
                    <a:pt x="953" y="2565"/>
                  </a:lnTo>
                  <a:lnTo>
                    <a:pt x="831" y="2394"/>
                  </a:lnTo>
                  <a:lnTo>
                    <a:pt x="708" y="2272"/>
                  </a:lnTo>
                  <a:lnTo>
                    <a:pt x="635" y="2149"/>
                  </a:lnTo>
                  <a:lnTo>
                    <a:pt x="586" y="2003"/>
                  </a:lnTo>
                  <a:lnTo>
                    <a:pt x="562" y="1832"/>
                  </a:lnTo>
                  <a:lnTo>
                    <a:pt x="586" y="1637"/>
                  </a:lnTo>
                  <a:lnTo>
                    <a:pt x="635" y="1490"/>
                  </a:lnTo>
                  <a:lnTo>
                    <a:pt x="708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1" y="464"/>
                  </a:lnTo>
                  <a:lnTo>
                    <a:pt x="1221" y="293"/>
                  </a:lnTo>
                  <a:lnTo>
                    <a:pt x="1221" y="171"/>
                  </a:lnTo>
                  <a:lnTo>
                    <a:pt x="1148" y="98"/>
                  </a:lnTo>
                  <a:lnTo>
                    <a:pt x="1050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798" name="Shape 798"/>
          <p:cNvGrpSpPr/>
          <p:nvPr/>
        </p:nvGrpSpPr>
        <p:grpSpPr>
          <a:xfrm>
            <a:off x="1900693" y="4080861"/>
            <a:ext cx="251661" cy="320667"/>
            <a:chOff x="1958100" y="4985350"/>
            <a:chExt cx="365150" cy="465275"/>
          </a:xfrm>
        </p:grpSpPr>
        <p:sp>
          <p:nvSpPr>
            <p:cNvPr id="799" name="Shape 799"/>
            <p:cNvSpPr/>
            <p:nvPr/>
          </p:nvSpPr>
          <p:spPr>
            <a:xfrm>
              <a:off x="1958100" y="4985350"/>
              <a:ext cx="365150" cy="465275"/>
            </a:xfrm>
            <a:custGeom>
              <a:avLst/>
              <a:gdLst/>
              <a:ahLst/>
              <a:cxnLst/>
              <a:rect l="0" t="0" r="0" b="0"/>
              <a:pathLst>
                <a:path w="14606" h="18611" extrusionOk="0">
                  <a:moveTo>
                    <a:pt x="4152" y="1734"/>
                  </a:moveTo>
                  <a:lnTo>
                    <a:pt x="4274" y="1759"/>
                  </a:lnTo>
                  <a:lnTo>
                    <a:pt x="4397" y="1783"/>
                  </a:lnTo>
                  <a:lnTo>
                    <a:pt x="4543" y="1808"/>
                  </a:lnTo>
                  <a:lnTo>
                    <a:pt x="4812" y="1930"/>
                  </a:lnTo>
                  <a:lnTo>
                    <a:pt x="5105" y="2125"/>
                  </a:lnTo>
                  <a:lnTo>
                    <a:pt x="5398" y="2394"/>
                  </a:lnTo>
                  <a:lnTo>
                    <a:pt x="5496" y="2516"/>
                  </a:lnTo>
                  <a:lnTo>
                    <a:pt x="5593" y="2638"/>
                  </a:lnTo>
                  <a:lnTo>
                    <a:pt x="5789" y="2956"/>
                  </a:lnTo>
                  <a:lnTo>
                    <a:pt x="5935" y="3322"/>
                  </a:lnTo>
                  <a:lnTo>
                    <a:pt x="6057" y="3688"/>
                  </a:lnTo>
                  <a:lnTo>
                    <a:pt x="6155" y="4079"/>
                  </a:lnTo>
                  <a:lnTo>
                    <a:pt x="6204" y="4470"/>
                  </a:lnTo>
                  <a:lnTo>
                    <a:pt x="6277" y="4836"/>
                  </a:lnTo>
                  <a:lnTo>
                    <a:pt x="6302" y="5154"/>
                  </a:lnTo>
                  <a:lnTo>
                    <a:pt x="5984" y="5129"/>
                  </a:lnTo>
                  <a:lnTo>
                    <a:pt x="5618" y="5080"/>
                  </a:lnTo>
                  <a:lnTo>
                    <a:pt x="5227" y="5007"/>
                  </a:lnTo>
                  <a:lnTo>
                    <a:pt x="4836" y="4909"/>
                  </a:lnTo>
                  <a:lnTo>
                    <a:pt x="4470" y="4787"/>
                  </a:lnTo>
                  <a:lnTo>
                    <a:pt x="4104" y="4641"/>
                  </a:lnTo>
                  <a:lnTo>
                    <a:pt x="3786" y="4445"/>
                  </a:lnTo>
                  <a:lnTo>
                    <a:pt x="3664" y="4348"/>
                  </a:lnTo>
                  <a:lnTo>
                    <a:pt x="3542" y="4250"/>
                  </a:lnTo>
                  <a:lnTo>
                    <a:pt x="3273" y="3957"/>
                  </a:lnTo>
                  <a:lnTo>
                    <a:pt x="3078" y="3664"/>
                  </a:lnTo>
                  <a:lnTo>
                    <a:pt x="2956" y="3395"/>
                  </a:lnTo>
                  <a:lnTo>
                    <a:pt x="2931" y="3273"/>
                  </a:lnTo>
                  <a:lnTo>
                    <a:pt x="2907" y="3127"/>
                  </a:lnTo>
                  <a:lnTo>
                    <a:pt x="2882" y="3004"/>
                  </a:lnTo>
                  <a:lnTo>
                    <a:pt x="2907" y="2858"/>
                  </a:lnTo>
                  <a:lnTo>
                    <a:pt x="2931" y="2736"/>
                  </a:lnTo>
                  <a:lnTo>
                    <a:pt x="2956" y="2614"/>
                  </a:lnTo>
                  <a:lnTo>
                    <a:pt x="3004" y="2492"/>
                  </a:lnTo>
                  <a:lnTo>
                    <a:pt x="3078" y="2369"/>
                  </a:lnTo>
                  <a:lnTo>
                    <a:pt x="3273" y="2125"/>
                  </a:lnTo>
                  <a:lnTo>
                    <a:pt x="3517" y="1930"/>
                  </a:lnTo>
                  <a:lnTo>
                    <a:pt x="3639" y="1857"/>
                  </a:lnTo>
                  <a:lnTo>
                    <a:pt x="3762" y="1808"/>
                  </a:lnTo>
                  <a:lnTo>
                    <a:pt x="3884" y="1783"/>
                  </a:lnTo>
                  <a:lnTo>
                    <a:pt x="4006" y="1759"/>
                  </a:lnTo>
                  <a:lnTo>
                    <a:pt x="4152" y="1734"/>
                  </a:lnTo>
                  <a:close/>
                  <a:moveTo>
                    <a:pt x="10454" y="1734"/>
                  </a:moveTo>
                  <a:lnTo>
                    <a:pt x="10600" y="1759"/>
                  </a:lnTo>
                  <a:lnTo>
                    <a:pt x="10722" y="1783"/>
                  </a:lnTo>
                  <a:lnTo>
                    <a:pt x="10844" y="1808"/>
                  </a:lnTo>
                  <a:lnTo>
                    <a:pt x="10966" y="1857"/>
                  </a:lnTo>
                  <a:lnTo>
                    <a:pt x="11089" y="1930"/>
                  </a:lnTo>
                  <a:lnTo>
                    <a:pt x="11333" y="2125"/>
                  </a:lnTo>
                  <a:lnTo>
                    <a:pt x="11528" y="2369"/>
                  </a:lnTo>
                  <a:lnTo>
                    <a:pt x="11601" y="2492"/>
                  </a:lnTo>
                  <a:lnTo>
                    <a:pt x="11650" y="2614"/>
                  </a:lnTo>
                  <a:lnTo>
                    <a:pt x="11675" y="2736"/>
                  </a:lnTo>
                  <a:lnTo>
                    <a:pt x="11699" y="2858"/>
                  </a:lnTo>
                  <a:lnTo>
                    <a:pt x="11724" y="3004"/>
                  </a:lnTo>
                  <a:lnTo>
                    <a:pt x="11699" y="3127"/>
                  </a:lnTo>
                  <a:lnTo>
                    <a:pt x="11675" y="3273"/>
                  </a:lnTo>
                  <a:lnTo>
                    <a:pt x="11650" y="3395"/>
                  </a:lnTo>
                  <a:lnTo>
                    <a:pt x="11528" y="3664"/>
                  </a:lnTo>
                  <a:lnTo>
                    <a:pt x="11333" y="3957"/>
                  </a:lnTo>
                  <a:lnTo>
                    <a:pt x="11064" y="4250"/>
                  </a:lnTo>
                  <a:lnTo>
                    <a:pt x="10942" y="4348"/>
                  </a:lnTo>
                  <a:lnTo>
                    <a:pt x="10820" y="4445"/>
                  </a:lnTo>
                  <a:lnTo>
                    <a:pt x="10502" y="4641"/>
                  </a:lnTo>
                  <a:lnTo>
                    <a:pt x="10136" y="4787"/>
                  </a:lnTo>
                  <a:lnTo>
                    <a:pt x="9770" y="4909"/>
                  </a:lnTo>
                  <a:lnTo>
                    <a:pt x="9379" y="5007"/>
                  </a:lnTo>
                  <a:lnTo>
                    <a:pt x="8988" y="5080"/>
                  </a:lnTo>
                  <a:lnTo>
                    <a:pt x="8622" y="5129"/>
                  </a:lnTo>
                  <a:lnTo>
                    <a:pt x="8304" y="5154"/>
                  </a:lnTo>
                  <a:lnTo>
                    <a:pt x="8329" y="4836"/>
                  </a:lnTo>
                  <a:lnTo>
                    <a:pt x="8402" y="4470"/>
                  </a:lnTo>
                  <a:lnTo>
                    <a:pt x="8451" y="4079"/>
                  </a:lnTo>
                  <a:lnTo>
                    <a:pt x="8549" y="3688"/>
                  </a:lnTo>
                  <a:lnTo>
                    <a:pt x="8671" y="3322"/>
                  </a:lnTo>
                  <a:lnTo>
                    <a:pt x="8817" y="2956"/>
                  </a:lnTo>
                  <a:lnTo>
                    <a:pt x="9013" y="2638"/>
                  </a:lnTo>
                  <a:lnTo>
                    <a:pt x="9110" y="2516"/>
                  </a:lnTo>
                  <a:lnTo>
                    <a:pt x="9208" y="2394"/>
                  </a:lnTo>
                  <a:lnTo>
                    <a:pt x="9501" y="2125"/>
                  </a:lnTo>
                  <a:lnTo>
                    <a:pt x="9794" y="1930"/>
                  </a:lnTo>
                  <a:lnTo>
                    <a:pt x="10063" y="1808"/>
                  </a:lnTo>
                  <a:lnTo>
                    <a:pt x="10209" y="1783"/>
                  </a:lnTo>
                  <a:lnTo>
                    <a:pt x="10331" y="1759"/>
                  </a:lnTo>
                  <a:lnTo>
                    <a:pt x="10454" y="1734"/>
                  </a:lnTo>
                  <a:close/>
                  <a:moveTo>
                    <a:pt x="3639" y="0"/>
                  </a:moveTo>
                  <a:lnTo>
                    <a:pt x="3395" y="25"/>
                  </a:lnTo>
                  <a:lnTo>
                    <a:pt x="3151" y="74"/>
                  </a:lnTo>
                  <a:lnTo>
                    <a:pt x="2907" y="147"/>
                  </a:lnTo>
                  <a:lnTo>
                    <a:pt x="2687" y="220"/>
                  </a:lnTo>
                  <a:lnTo>
                    <a:pt x="2467" y="342"/>
                  </a:lnTo>
                  <a:lnTo>
                    <a:pt x="2272" y="464"/>
                  </a:lnTo>
                  <a:lnTo>
                    <a:pt x="2101" y="611"/>
                  </a:lnTo>
                  <a:lnTo>
                    <a:pt x="1930" y="782"/>
                  </a:lnTo>
                  <a:lnTo>
                    <a:pt x="1759" y="953"/>
                  </a:lnTo>
                  <a:lnTo>
                    <a:pt x="1612" y="1124"/>
                  </a:lnTo>
                  <a:lnTo>
                    <a:pt x="1490" y="1344"/>
                  </a:lnTo>
                  <a:lnTo>
                    <a:pt x="1368" y="1539"/>
                  </a:lnTo>
                  <a:lnTo>
                    <a:pt x="1295" y="1759"/>
                  </a:lnTo>
                  <a:lnTo>
                    <a:pt x="1222" y="2003"/>
                  </a:lnTo>
                  <a:lnTo>
                    <a:pt x="1173" y="2247"/>
                  </a:lnTo>
                  <a:lnTo>
                    <a:pt x="1148" y="2492"/>
                  </a:lnTo>
                  <a:lnTo>
                    <a:pt x="1173" y="2760"/>
                  </a:lnTo>
                  <a:lnTo>
                    <a:pt x="1197" y="3029"/>
                  </a:lnTo>
                  <a:lnTo>
                    <a:pt x="1295" y="3298"/>
                  </a:lnTo>
                  <a:lnTo>
                    <a:pt x="1393" y="3566"/>
                  </a:lnTo>
                  <a:lnTo>
                    <a:pt x="1539" y="3859"/>
                  </a:lnTo>
                  <a:lnTo>
                    <a:pt x="1734" y="4152"/>
                  </a:lnTo>
                  <a:lnTo>
                    <a:pt x="1954" y="4445"/>
                  </a:lnTo>
                  <a:lnTo>
                    <a:pt x="2223" y="4739"/>
                  </a:lnTo>
                  <a:lnTo>
                    <a:pt x="2394" y="4885"/>
                  </a:lnTo>
                  <a:lnTo>
                    <a:pt x="2565" y="5007"/>
                  </a:lnTo>
                  <a:lnTo>
                    <a:pt x="2931" y="5251"/>
                  </a:lnTo>
                  <a:lnTo>
                    <a:pt x="3346" y="5471"/>
                  </a:lnTo>
                  <a:lnTo>
                    <a:pt x="3762" y="5642"/>
                  </a:lnTo>
                  <a:lnTo>
                    <a:pt x="391" y="5642"/>
                  </a:lnTo>
                  <a:lnTo>
                    <a:pt x="318" y="5667"/>
                  </a:lnTo>
                  <a:lnTo>
                    <a:pt x="220" y="5715"/>
                  </a:lnTo>
                  <a:lnTo>
                    <a:pt x="147" y="5789"/>
                  </a:lnTo>
                  <a:lnTo>
                    <a:pt x="98" y="5838"/>
                  </a:lnTo>
                  <a:lnTo>
                    <a:pt x="49" y="5935"/>
                  </a:lnTo>
                  <a:lnTo>
                    <a:pt x="25" y="6033"/>
                  </a:lnTo>
                  <a:lnTo>
                    <a:pt x="0" y="6131"/>
                  </a:lnTo>
                  <a:lnTo>
                    <a:pt x="0" y="9599"/>
                  </a:lnTo>
                  <a:lnTo>
                    <a:pt x="5325" y="9599"/>
                  </a:lnTo>
                  <a:lnTo>
                    <a:pt x="5325" y="6009"/>
                  </a:lnTo>
                  <a:lnTo>
                    <a:pt x="5813" y="6082"/>
                  </a:lnTo>
                  <a:lnTo>
                    <a:pt x="5813" y="18611"/>
                  </a:lnTo>
                  <a:lnTo>
                    <a:pt x="8793" y="18611"/>
                  </a:lnTo>
                  <a:lnTo>
                    <a:pt x="8793" y="6082"/>
                  </a:lnTo>
                  <a:lnTo>
                    <a:pt x="9281" y="6009"/>
                  </a:lnTo>
                  <a:lnTo>
                    <a:pt x="9281" y="9599"/>
                  </a:lnTo>
                  <a:lnTo>
                    <a:pt x="14605" y="9599"/>
                  </a:lnTo>
                  <a:lnTo>
                    <a:pt x="14605" y="6131"/>
                  </a:lnTo>
                  <a:lnTo>
                    <a:pt x="14581" y="6033"/>
                  </a:lnTo>
                  <a:lnTo>
                    <a:pt x="14557" y="5935"/>
                  </a:lnTo>
                  <a:lnTo>
                    <a:pt x="14508" y="5838"/>
                  </a:lnTo>
                  <a:lnTo>
                    <a:pt x="14459" y="5789"/>
                  </a:lnTo>
                  <a:lnTo>
                    <a:pt x="14386" y="5715"/>
                  </a:lnTo>
                  <a:lnTo>
                    <a:pt x="14288" y="5667"/>
                  </a:lnTo>
                  <a:lnTo>
                    <a:pt x="14215" y="5642"/>
                  </a:lnTo>
                  <a:lnTo>
                    <a:pt x="10844" y="5642"/>
                  </a:lnTo>
                  <a:lnTo>
                    <a:pt x="11259" y="5471"/>
                  </a:lnTo>
                  <a:lnTo>
                    <a:pt x="11675" y="5251"/>
                  </a:lnTo>
                  <a:lnTo>
                    <a:pt x="12041" y="5007"/>
                  </a:lnTo>
                  <a:lnTo>
                    <a:pt x="12212" y="4885"/>
                  </a:lnTo>
                  <a:lnTo>
                    <a:pt x="12383" y="4739"/>
                  </a:lnTo>
                  <a:lnTo>
                    <a:pt x="12652" y="4445"/>
                  </a:lnTo>
                  <a:lnTo>
                    <a:pt x="12871" y="4152"/>
                  </a:lnTo>
                  <a:lnTo>
                    <a:pt x="13067" y="3859"/>
                  </a:lnTo>
                  <a:lnTo>
                    <a:pt x="13213" y="3566"/>
                  </a:lnTo>
                  <a:lnTo>
                    <a:pt x="13311" y="3298"/>
                  </a:lnTo>
                  <a:lnTo>
                    <a:pt x="13409" y="3029"/>
                  </a:lnTo>
                  <a:lnTo>
                    <a:pt x="13433" y="2760"/>
                  </a:lnTo>
                  <a:lnTo>
                    <a:pt x="13458" y="2492"/>
                  </a:lnTo>
                  <a:lnTo>
                    <a:pt x="13433" y="2247"/>
                  </a:lnTo>
                  <a:lnTo>
                    <a:pt x="13384" y="2003"/>
                  </a:lnTo>
                  <a:lnTo>
                    <a:pt x="13311" y="1759"/>
                  </a:lnTo>
                  <a:lnTo>
                    <a:pt x="13238" y="1539"/>
                  </a:lnTo>
                  <a:lnTo>
                    <a:pt x="13116" y="1344"/>
                  </a:lnTo>
                  <a:lnTo>
                    <a:pt x="12994" y="1124"/>
                  </a:lnTo>
                  <a:lnTo>
                    <a:pt x="12847" y="953"/>
                  </a:lnTo>
                  <a:lnTo>
                    <a:pt x="12676" y="782"/>
                  </a:lnTo>
                  <a:lnTo>
                    <a:pt x="12505" y="611"/>
                  </a:lnTo>
                  <a:lnTo>
                    <a:pt x="12334" y="464"/>
                  </a:lnTo>
                  <a:lnTo>
                    <a:pt x="12139" y="342"/>
                  </a:lnTo>
                  <a:lnTo>
                    <a:pt x="11919" y="220"/>
                  </a:lnTo>
                  <a:lnTo>
                    <a:pt x="11699" y="147"/>
                  </a:lnTo>
                  <a:lnTo>
                    <a:pt x="11455" y="74"/>
                  </a:lnTo>
                  <a:lnTo>
                    <a:pt x="11211" y="25"/>
                  </a:lnTo>
                  <a:lnTo>
                    <a:pt x="10966" y="0"/>
                  </a:lnTo>
                  <a:lnTo>
                    <a:pt x="10698" y="25"/>
                  </a:lnTo>
                  <a:lnTo>
                    <a:pt x="10429" y="49"/>
                  </a:lnTo>
                  <a:lnTo>
                    <a:pt x="10160" y="147"/>
                  </a:lnTo>
                  <a:lnTo>
                    <a:pt x="9892" y="245"/>
                  </a:lnTo>
                  <a:lnTo>
                    <a:pt x="9599" y="391"/>
                  </a:lnTo>
                  <a:lnTo>
                    <a:pt x="9306" y="587"/>
                  </a:lnTo>
                  <a:lnTo>
                    <a:pt x="9013" y="806"/>
                  </a:lnTo>
                  <a:lnTo>
                    <a:pt x="8719" y="1075"/>
                  </a:lnTo>
                  <a:lnTo>
                    <a:pt x="8475" y="1368"/>
                  </a:lnTo>
                  <a:lnTo>
                    <a:pt x="8280" y="1661"/>
                  </a:lnTo>
                  <a:lnTo>
                    <a:pt x="8084" y="2003"/>
                  </a:lnTo>
                  <a:lnTo>
                    <a:pt x="7914" y="2369"/>
                  </a:lnTo>
                  <a:lnTo>
                    <a:pt x="7791" y="2736"/>
                  </a:lnTo>
                  <a:lnTo>
                    <a:pt x="7669" y="3102"/>
                  </a:lnTo>
                  <a:lnTo>
                    <a:pt x="7572" y="3469"/>
                  </a:lnTo>
                  <a:lnTo>
                    <a:pt x="7498" y="3835"/>
                  </a:lnTo>
                  <a:lnTo>
                    <a:pt x="7401" y="4519"/>
                  </a:lnTo>
                  <a:lnTo>
                    <a:pt x="7327" y="5080"/>
                  </a:lnTo>
                  <a:lnTo>
                    <a:pt x="7303" y="5667"/>
                  </a:lnTo>
                  <a:lnTo>
                    <a:pt x="7279" y="5080"/>
                  </a:lnTo>
                  <a:lnTo>
                    <a:pt x="7205" y="4519"/>
                  </a:lnTo>
                  <a:lnTo>
                    <a:pt x="7108" y="3835"/>
                  </a:lnTo>
                  <a:lnTo>
                    <a:pt x="7034" y="3469"/>
                  </a:lnTo>
                  <a:lnTo>
                    <a:pt x="6937" y="3102"/>
                  </a:lnTo>
                  <a:lnTo>
                    <a:pt x="6814" y="2736"/>
                  </a:lnTo>
                  <a:lnTo>
                    <a:pt x="6692" y="2369"/>
                  </a:lnTo>
                  <a:lnTo>
                    <a:pt x="6521" y="2003"/>
                  </a:lnTo>
                  <a:lnTo>
                    <a:pt x="6326" y="1661"/>
                  </a:lnTo>
                  <a:lnTo>
                    <a:pt x="6131" y="1368"/>
                  </a:lnTo>
                  <a:lnTo>
                    <a:pt x="5886" y="1075"/>
                  </a:lnTo>
                  <a:lnTo>
                    <a:pt x="5593" y="806"/>
                  </a:lnTo>
                  <a:lnTo>
                    <a:pt x="5300" y="587"/>
                  </a:lnTo>
                  <a:lnTo>
                    <a:pt x="5007" y="391"/>
                  </a:lnTo>
                  <a:lnTo>
                    <a:pt x="4714" y="245"/>
                  </a:lnTo>
                  <a:lnTo>
                    <a:pt x="4445" y="147"/>
                  </a:lnTo>
                  <a:lnTo>
                    <a:pt x="4177" y="49"/>
                  </a:lnTo>
                  <a:lnTo>
                    <a:pt x="3908" y="25"/>
                  </a:lnTo>
                  <a:lnTo>
                    <a:pt x="36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00" name="Shape 800"/>
            <p:cNvSpPr/>
            <p:nvPr/>
          </p:nvSpPr>
          <p:spPr>
            <a:xfrm>
              <a:off x="1977625" y="5237525"/>
              <a:ext cx="113600" cy="213100"/>
            </a:xfrm>
            <a:custGeom>
              <a:avLst/>
              <a:gdLst/>
              <a:ahLst/>
              <a:cxnLst/>
              <a:rect l="0" t="0" r="0" b="0"/>
              <a:pathLst>
                <a:path w="4544" h="8524" extrusionOk="0">
                  <a:moveTo>
                    <a:pt x="1" y="0"/>
                  </a:moveTo>
                  <a:lnTo>
                    <a:pt x="1" y="8035"/>
                  </a:lnTo>
                  <a:lnTo>
                    <a:pt x="25" y="8133"/>
                  </a:lnTo>
                  <a:lnTo>
                    <a:pt x="50" y="8231"/>
                  </a:lnTo>
                  <a:lnTo>
                    <a:pt x="99" y="8304"/>
                  </a:lnTo>
                  <a:lnTo>
                    <a:pt x="148" y="8377"/>
                  </a:lnTo>
                  <a:lnTo>
                    <a:pt x="221" y="8426"/>
                  </a:lnTo>
                  <a:lnTo>
                    <a:pt x="318" y="8475"/>
                  </a:lnTo>
                  <a:lnTo>
                    <a:pt x="392" y="8499"/>
                  </a:lnTo>
                  <a:lnTo>
                    <a:pt x="489" y="8524"/>
                  </a:lnTo>
                  <a:lnTo>
                    <a:pt x="4544" y="8524"/>
                  </a:lnTo>
                  <a:lnTo>
                    <a:pt x="45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01" name="Shape 801"/>
            <p:cNvSpPr/>
            <p:nvPr/>
          </p:nvSpPr>
          <p:spPr>
            <a:xfrm>
              <a:off x="2190125" y="5237525"/>
              <a:ext cx="113575" cy="213100"/>
            </a:xfrm>
            <a:custGeom>
              <a:avLst/>
              <a:gdLst/>
              <a:ahLst/>
              <a:cxnLst/>
              <a:rect l="0" t="0" r="0" b="0"/>
              <a:pathLst>
                <a:path w="4543" h="8524" extrusionOk="0">
                  <a:moveTo>
                    <a:pt x="0" y="0"/>
                  </a:moveTo>
                  <a:lnTo>
                    <a:pt x="0" y="8524"/>
                  </a:lnTo>
                  <a:lnTo>
                    <a:pt x="4054" y="8524"/>
                  </a:lnTo>
                  <a:lnTo>
                    <a:pt x="4152" y="8499"/>
                  </a:lnTo>
                  <a:lnTo>
                    <a:pt x="4225" y="8475"/>
                  </a:lnTo>
                  <a:lnTo>
                    <a:pt x="4323" y="8426"/>
                  </a:lnTo>
                  <a:lnTo>
                    <a:pt x="4396" y="8377"/>
                  </a:lnTo>
                  <a:lnTo>
                    <a:pt x="4445" y="8304"/>
                  </a:lnTo>
                  <a:lnTo>
                    <a:pt x="4494" y="8231"/>
                  </a:lnTo>
                  <a:lnTo>
                    <a:pt x="4518" y="8133"/>
                  </a:lnTo>
                  <a:lnTo>
                    <a:pt x="4543" y="8035"/>
                  </a:lnTo>
                  <a:lnTo>
                    <a:pt x="454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802" name="Shape 802"/>
          <p:cNvGrpSpPr/>
          <p:nvPr/>
        </p:nvGrpSpPr>
        <p:grpSpPr>
          <a:xfrm>
            <a:off x="2346743" y="4093060"/>
            <a:ext cx="288705" cy="296683"/>
            <a:chOff x="2605300" y="5003050"/>
            <a:chExt cx="418900" cy="430475"/>
          </a:xfrm>
        </p:grpSpPr>
        <p:sp>
          <p:nvSpPr>
            <p:cNvPr id="803" name="Shape 803"/>
            <p:cNvSpPr/>
            <p:nvPr/>
          </p:nvSpPr>
          <p:spPr>
            <a:xfrm>
              <a:off x="2820225" y="5222250"/>
              <a:ext cx="202750" cy="211275"/>
            </a:xfrm>
            <a:custGeom>
              <a:avLst/>
              <a:gdLst/>
              <a:ahLst/>
              <a:cxnLst/>
              <a:rect l="0" t="0" r="0" b="0"/>
              <a:pathLst>
                <a:path w="8110" h="8451" extrusionOk="0">
                  <a:moveTo>
                    <a:pt x="1710" y="1"/>
                  </a:moveTo>
                  <a:lnTo>
                    <a:pt x="1" y="1857"/>
                  </a:lnTo>
                  <a:lnTo>
                    <a:pt x="5813" y="8158"/>
                  </a:lnTo>
                  <a:lnTo>
                    <a:pt x="5960" y="8280"/>
                  </a:lnTo>
                  <a:lnTo>
                    <a:pt x="6131" y="8378"/>
                  </a:lnTo>
                  <a:lnTo>
                    <a:pt x="6302" y="8427"/>
                  </a:lnTo>
                  <a:lnTo>
                    <a:pt x="6497" y="8451"/>
                  </a:lnTo>
                  <a:lnTo>
                    <a:pt x="6668" y="8427"/>
                  </a:lnTo>
                  <a:lnTo>
                    <a:pt x="6839" y="8378"/>
                  </a:lnTo>
                  <a:lnTo>
                    <a:pt x="7010" y="8280"/>
                  </a:lnTo>
                  <a:lnTo>
                    <a:pt x="7157" y="8158"/>
                  </a:lnTo>
                  <a:lnTo>
                    <a:pt x="7841" y="7474"/>
                  </a:lnTo>
                  <a:lnTo>
                    <a:pt x="7963" y="7328"/>
                  </a:lnTo>
                  <a:lnTo>
                    <a:pt x="8060" y="7157"/>
                  </a:lnTo>
                  <a:lnTo>
                    <a:pt x="8109" y="6986"/>
                  </a:lnTo>
                  <a:lnTo>
                    <a:pt x="8109" y="6815"/>
                  </a:lnTo>
                  <a:lnTo>
                    <a:pt x="8109" y="6619"/>
                  </a:lnTo>
                  <a:lnTo>
                    <a:pt x="8060" y="6448"/>
                  </a:lnTo>
                  <a:lnTo>
                    <a:pt x="7963" y="6277"/>
                  </a:lnTo>
                  <a:lnTo>
                    <a:pt x="7841" y="6131"/>
                  </a:lnTo>
                  <a:lnTo>
                    <a:pt x="171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04" name="Shape 804"/>
            <p:cNvSpPr/>
            <p:nvPr/>
          </p:nvSpPr>
          <p:spPr>
            <a:xfrm>
              <a:off x="2606525" y="5003050"/>
              <a:ext cx="203975" cy="208225"/>
            </a:xfrm>
            <a:custGeom>
              <a:avLst/>
              <a:gdLst/>
              <a:ahLst/>
              <a:cxnLst/>
              <a:rect l="0" t="0" r="0" b="0"/>
              <a:pathLst>
                <a:path w="8159" h="8329" extrusionOk="0">
                  <a:moveTo>
                    <a:pt x="880" y="1"/>
                  </a:moveTo>
                  <a:lnTo>
                    <a:pt x="685" y="50"/>
                  </a:lnTo>
                  <a:lnTo>
                    <a:pt x="514" y="123"/>
                  </a:lnTo>
                  <a:lnTo>
                    <a:pt x="391" y="245"/>
                  </a:lnTo>
                  <a:lnTo>
                    <a:pt x="269" y="367"/>
                  </a:lnTo>
                  <a:lnTo>
                    <a:pt x="172" y="514"/>
                  </a:lnTo>
                  <a:lnTo>
                    <a:pt x="98" y="685"/>
                  </a:lnTo>
                  <a:lnTo>
                    <a:pt x="50" y="856"/>
                  </a:lnTo>
                  <a:lnTo>
                    <a:pt x="1" y="1026"/>
                  </a:lnTo>
                  <a:lnTo>
                    <a:pt x="1" y="1222"/>
                  </a:lnTo>
                  <a:lnTo>
                    <a:pt x="1" y="1417"/>
                  </a:lnTo>
                  <a:lnTo>
                    <a:pt x="1" y="1613"/>
                  </a:lnTo>
                  <a:lnTo>
                    <a:pt x="74" y="2028"/>
                  </a:lnTo>
                  <a:lnTo>
                    <a:pt x="221" y="2492"/>
                  </a:lnTo>
                  <a:lnTo>
                    <a:pt x="391" y="2931"/>
                  </a:lnTo>
                  <a:lnTo>
                    <a:pt x="611" y="3396"/>
                  </a:lnTo>
                  <a:lnTo>
                    <a:pt x="856" y="3884"/>
                  </a:lnTo>
                  <a:lnTo>
                    <a:pt x="1124" y="4324"/>
                  </a:lnTo>
                  <a:lnTo>
                    <a:pt x="1417" y="4788"/>
                  </a:lnTo>
                  <a:lnTo>
                    <a:pt x="1710" y="5203"/>
                  </a:lnTo>
                  <a:lnTo>
                    <a:pt x="2003" y="5594"/>
                  </a:lnTo>
                  <a:lnTo>
                    <a:pt x="2296" y="5960"/>
                  </a:lnTo>
                  <a:lnTo>
                    <a:pt x="2590" y="6302"/>
                  </a:lnTo>
                  <a:lnTo>
                    <a:pt x="2858" y="6571"/>
                  </a:lnTo>
                  <a:lnTo>
                    <a:pt x="3078" y="6790"/>
                  </a:lnTo>
                  <a:lnTo>
                    <a:pt x="3322" y="6986"/>
                  </a:lnTo>
                  <a:lnTo>
                    <a:pt x="3566" y="7157"/>
                  </a:lnTo>
                  <a:lnTo>
                    <a:pt x="3811" y="7328"/>
                  </a:lnTo>
                  <a:lnTo>
                    <a:pt x="4324" y="7621"/>
                  </a:lnTo>
                  <a:lnTo>
                    <a:pt x="4836" y="7841"/>
                  </a:lnTo>
                  <a:lnTo>
                    <a:pt x="5325" y="8036"/>
                  </a:lnTo>
                  <a:lnTo>
                    <a:pt x="5740" y="8182"/>
                  </a:lnTo>
                  <a:lnTo>
                    <a:pt x="6351" y="8329"/>
                  </a:lnTo>
                  <a:lnTo>
                    <a:pt x="8158" y="6668"/>
                  </a:lnTo>
                  <a:lnTo>
                    <a:pt x="4446" y="2956"/>
                  </a:lnTo>
                  <a:lnTo>
                    <a:pt x="1735" y="245"/>
                  </a:lnTo>
                  <a:lnTo>
                    <a:pt x="1588" y="123"/>
                  </a:lnTo>
                  <a:lnTo>
                    <a:pt x="1417" y="50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05" name="Shape 805"/>
            <p:cNvSpPr/>
            <p:nvPr/>
          </p:nvSpPr>
          <p:spPr>
            <a:xfrm>
              <a:off x="2605300" y="5008550"/>
              <a:ext cx="418900" cy="418875"/>
            </a:xfrm>
            <a:custGeom>
              <a:avLst/>
              <a:gdLst/>
              <a:ahLst/>
              <a:cxnLst/>
              <a:rect l="0" t="0" r="0" b="0"/>
              <a:pathLst>
                <a:path w="16756" h="16755" extrusionOk="0">
                  <a:moveTo>
                    <a:pt x="13922" y="1"/>
                  </a:moveTo>
                  <a:lnTo>
                    <a:pt x="13824" y="49"/>
                  </a:lnTo>
                  <a:lnTo>
                    <a:pt x="13360" y="342"/>
                  </a:lnTo>
                  <a:lnTo>
                    <a:pt x="12261" y="1026"/>
                  </a:lnTo>
                  <a:lnTo>
                    <a:pt x="11602" y="1466"/>
                  </a:lnTo>
                  <a:lnTo>
                    <a:pt x="10942" y="1930"/>
                  </a:lnTo>
                  <a:lnTo>
                    <a:pt x="10381" y="2370"/>
                  </a:lnTo>
                  <a:lnTo>
                    <a:pt x="10112" y="2589"/>
                  </a:lnTo>
                  <a:lnTo>
                    <a:pt x="9917" y="2785"/>
                  </a:lnTo>
                  <a:lnTo>
                    <a:pt x="9795" y="2907"/>
                  </a:lnTo>
                  <a:lnTo>
                    <a:pt x="9697" y="3053"/>
                  </a:lnTo>
                  <a:lnTo>
                    <a:pt x="9599" y="3224"/>
                  </a:lnTo>
                  <a:lnTo>
                    <a:pt x="9526" y="3420"/>
                  </a:lnTo>
                  <a:lnTo>
                    <a:pt x="9404" y="3835"/>
                  </a:lnTo>
                  <a:lnTo>
                    <a:pt x="9330" y="4275"/>
                  </a:lnTo>
                  <a:lnTo>
                    <a:pt x="9282" y="4714"/>
                  </a:lnTo>
                  <a:lnTo>
                    <a:pt x="9306" y="5178"/>
                  </a:lnTo>
                  <a:lnTo>
                    <a:pt x="9355" y="5593"/>
                  </a:lnTo>
                  <a:lnTo>
                    <a:pt x="9379" y="5789"/>
                  </a:lnTo>
                  <a:lnTo>
                    <a:pt x="9453" y="5960"/>
                  </a:lnTo>
                  <a:lnTo>
                    <a:pt x="270" y="14459"/>
                  </a:lnTo>
                  <a:lnTo>
                    <a:pt x="147" y="14606"/>
                  </a:lnTo>
                  <a:lnTo>
                    <a:pt x="74" y="14776"/>
                  </a:lnTo>
                  <a:lnTo>
                    <a:pt x="1" y="14947"/>
                  </a:lnTo>
                  <a:lnTo>
                    <a:pt x="1" y="15118"/>
                  </a:lnTo>
                  <a:lnTo>
                    <a:pt x="1" y="15314"/>
                  </a:lnTo>
                  <a:lnTo>
                    <a:pt x="74" y="15485"/>
                  </a:lnTo>
                  <a:lnTo>
                    <a:pt x="147" y="15656"/>
                  </a:lnTo>
                  <a:lnTo>
                    <a:pt x="270" y="15802"/>
                  </a:lnTo>
                  <a:lnTo>
                    <a:pt x="953" y="16486"/>
                  </a:lnTo>
                  <a:lnTo>
                    <a:pt x="1100" y="16608"/>
                  </a:lnTo>
                  <a:lnTo>
                    <a:pt x="1271" y="16681"/>
                  </a:lnTo>
                  <a:lnTo>
                    <a:pt x="1442" y="16755"/>
                  </a:lnTo>
                  <a:lnTo>
                    <a:pt x="1808" y="16755"/>
                  </a:lnTo>
                  <a:lnTo>
                    <a:pt x="1979" y="16681"/>
                  </a:lnTo>
                  <a:lnTo>
                    <a:pt x="2150" y="16608"/>
                  </a:lnTo>
                  <a:lnTo>
                    <a:pt x="2297" y="16486"/>
                  </a:lnTo>
                  <a:lnTo>
                    <a:pt x="10796" y="7303"/>
                  </a:lnTo>
                  <a:lnTo>
                    <a:pt x="11162" y="7401"/>
                  </a:lnTo>
                  <a:lnTo>
                    <a:pt x="11577" y="7450"/>
                  </a:lnTo>
                  <a:lnTo>
                    <a:pt x="12041" y="7474"/>
                  </a:lnTo>
                  <a:lnTo>
                    <a:pt x="12481" y="7425"/>
                  </a:lnTo>
                  <a:lnTo>
                    <a:pt x="12921" y="7352"/>
                  </a:lnTo>
                  <a:lnTo>
                    <a:pt x="13336" y="7230"/>
                  </a:lnTo>
                  <a:lnTo>
                    <a:pt x="13531" y="7156"/>
                  </a:lnTo>
                  <a:lnTo>
                    <a:pt x="13702" y="7059"/>
                  </a:lnTo>
                  <a:lnTo>
                    <a:pt x="13849" y="6961"/>
                  </a:lnTo>
                  <a:lnTo>
                    <a:pt x="13971" y="6839"/>
                  </a:lnTo>
                  <a:lnTo>
                    <a:pt x="14166" y="6644"/>
                  </a:lnTo>
                  <a:lnTo>
                    <a:pt x="14386" y="6375"/>
                  </a:lnTo>
                  <a:lnTo>
                    <a:pt x="14826" y="5813"/>
                  </a:lnTo>
                  <a:lnTo>
                    <a:pt x="15290" y="5154"/>
                  </a:lnTo>
                  <a:lnTo>
                    <a:pt x="15729" y="4494"/>
                  </a:lnTo>
                  <a:lnTo>
                    <a:pt x="16413" y="3395"/>
                  </a:lnTo>
                  <a:lnTo>
                    <a:pt x="16706" y="2931"/>
                  </a:lnTo>
                  <a:lnTo>
                    <a:pt x="16755" y="2834"/>
                  </a:lnTo>
                  <a:lnTo>
                    <a:pt x="16755" y="2736"/>
                  </a:lnTo>
                  <a:lnTo>
                    <a:pt x="16755" y="2663"/>
                  </a:lnTo>
                  <a:lnTo>
                    <a:pt x="16706" y="2589"/>
                  </a:lnTo>
                  <a:lnTo>
                    <a:pt x="16633" y="2541"/>
                  </a:lnTo>
                  <a:lnTo>
                    <a:pt x="16462" y="2541"/>
                  </a:lnTo>
                  <a:lnTo>
                    <a:pt x="16364" y="2589"/>
                  </a:lnTo>
                  <a:lnTo>
                    <a:pt x="13653" y="4958"/>
                  </a:lnTo>
                  <a:lnTo>
                    <a:pt x="13580" y="5007"/>
                  </a:lnTo>
                  <a:lnTo>
                    <a:pt x="13458" y="5007"/>
                  </a:lnTo>
                  <a:lnTo>
                    <a:pt x="13360" y="4983"/>
                  </a:lnTo>
                  <a:lnTo>
                    <a:pt x="13238" y="4885"/>
                  </a:lnTo>
                  <a:lnTo>
                    <a:pt x="13140" y="4763"/>
                  </a:lnTo>
                  <a:lnTo>
                    <a:pt x="13092" y="4641"/>
                  </a:lnTo>
                  <a:lnTo>
                    <a:pt x="13092" y="4543"/>
                  </a:lnTo>
                  <a:lnTo>
                    <a:pt x="13140" y="4446"/>
                  </a:lnTo>
                  <a:lnTo>
                    <a:pt x="15607" y="1490"/>
                  </a:lnTo>
                  <a:lnTo>
                    <a:pt x="15656" y="1393"/>
                  </a:lnTo>
                  <a:lnTo>
                    <a:pt x="15656" y="1319"/>
                  </a:lnTo>
                  <a:lnTo>
                    <a:pt x="15656" y="1222"/>
                  </a:lnTo>
                  <a:lnTo>
                    <a:pt x="15607" y="1148"/>
                  </a:lnTo>
                  <a:lnTo>
                    <a:pt x="15534" y="1100"/>
                  </a:lnTo>
                  <a:lnTo>
                    <a:pt x="15363" y="1100"/>
                  </a:lnTo>
                  <a:lnTo>
                    <a:pt x="15265" y="1148"/>
                  </a:lnTo>
                  <a:lnTo>
                    <a:pt x="12310" y="3615"/>
                  </a:lnTo>
                  <a:lnTo>
                    <a:pt x="12212" y="3664"/>
                  </a:lnTo>
                  <a:lnTo>
                    <a:pt x="12115" y="3664"/>
                  </a:lnTo>
                  <a:lnTo>
                    <a:pt x="11993" y="3615"/>
                  </a:lnTo>
                  <a:lnTo>
                    <a:pt x="11895" y="3517"/>
                  </a:lnTo>
                  <a:lnTo>
                    <a:pt x="11797" y="3395"/>
                  </a:lnTo>
                  <a:lnTo>
                    <a:pt x="11748" y="3298"/>
                  </a:lnTo>
                  <a:lnTo>
                    <a:pt x="11748" y="3176"/>
                  </a:lnTo>
                  <a:lnTo>
                    <a:pt x="11797" y="3102"/>
                  </a:lnTo>
                  <a:lnTo>
                    <a:pt x="14166" y="391"/>
                  </a:lnTo>
                  <a:lnTo>
                    <a:pt x="14215" y="294"/>
                  </a:lnTo>
                  <a:lnTo>
                    <a:pt x="14215" y="220"/>
                  </a:lnTo>
                  <a:lnTo>
                    <a:pt x="14215" y="123"/>
                  </a:lnTo>
                  <a:lnTo>
                    <a:pt x="14166" y="49"/>
                  </a:lnTo>
                  <a:lnTo>
                    <a:pt x="140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806" name="Shape 806"/>
          <p:cNvGrpSpPr/>
          <p:nvPr/>
        </p:nvGrpSpPr>
        <p:grpSpPr>
          <a:xfrm>
            <a:off x="2783127" y="4099383"/>
            <a:ext cx="345082" cy="283640"/>
            <a:chOff x="3238475" y="5012225"/>
            <a:chExt cx="500700" cy="411550"/>
          </a:xfrm>
        </p:grpSpPr>
        <p:sp>
          <p:nvSpPr>
            <p:cNvPr id="807" name="Shape 807"/>
            <p:cNvSpPr/>
            <p:nvPr/>
          </p:nvSpPr>
          <p:spPr>
            <a:xfrm>
              <a:off x="3238475" y="5315050"/>
              <a:ext cx="500700" cy="108725"/>
            </a:xfrm>
            <a:custGeom>
              <a:avLst/>
              <a:gdLst/>
              <a:ahLst/>
              <a:cxnLst/>
              <a:rect l="0" t="0" r="0" b="0"/>
              <a:pathLst>
                <a:path w="20028" h="4349" extrusionOk="0">
                  <a:moveTo>
                    <a:pt x="17683" y="856"/>
                  </a:moveTo>
                  <a:lnTo>
                    <a:pt x="17781" y="880"/>
                  </a:lnTo>
                  <a:lnTo>
                    <a:pt x="17854" y="929"/>
                  </a:lnTo>
                  <a:lnTo>
                    <a:pt x="17903" y="1002"/>
                  </a:lnTo>
                  <a:lnTo>
                    <a:pt x="17927" y="1100"/>
                  </a:lnTo>
                  <a:lnTo>
                    <a:pt x="17903" y="1198"/>
                  </a:lnTo>
                  <a:lnTo>
                    <a:pt x="17854" y="1271"/>
                  </a:lnTo>
                  <a:lnTo>
                    <a:pt x="17781" y="1320"/>
                  </a:lnTo>
                  <a:lnTo>
                    <a:pt x="17683" y="1344"/>
                  </a:lnTo>
                  <a:lnTo>
                    <a:pt x="2345" y="1344"/>
                  </a:lnTo>
                  <a:lnTo>
                    <a:pt x="2247" y="1320"/>
                  </a:lnTo>
                  <a:lnTo>
                    <a:pt x="2174" y="1271"/>
                  </a:lnTo>
                  <a:lnTo>
                    <a:pt x="2125" y="1198"/>
                  </a:lnTo>
                  <a:lnTo>
                    <a:pt x="2101" y="1100"/>
                  </a:lnTo>
                  <a:lnTo>
                    <a:pt x="2125" y="1002"/>
                  </a:lnTo>
                  <a:lnTo>
                    <a:pt x="2174" y="929"/>
                  </a:lnTo>
                  <a:lnTo>
                    <a:pt x="2247" y="880"/>
                  </a:lnTo>
                  <a:lnTo>
                    <a:pt x="2345" y="856"/>
                  </a:lnTo>
                  <a:close/>
                  <a:moveTo>
                    <a:pt x="367" y="1"/>
                  </a:moveTo>
                  <a:lnTo>
                    <a:pt x="269" y="25"/>
                  </a:lnTo>
                  <a:lnTo>
                    <a:pt x="196" y="74"/>
                  </a:lnTo>
                  <a:lnTo>
                    <a:pt x="123" y="123"/>
                  </a:lnTo>
                  <a:lnTo>
                    <a:pt x="74" y="196"/>
                  </a:lnTo>
                  <a:lnTo>
                    <a:pt x="49" y="270"/>
                  </a:lnTo>
                  <a:lnTo>
                    <a:pt x="25" y="343"/>
                  </a:lnTo>
                  <a:lnTo>
                    <a:pt x="1" y="441"/>
                  </a:lnTo>
                  <a:lnTo>
                    <a:pt x="25" y="514"/>
                  </a:lnTo>
                  <a:lnTo>
                    <a:pt x="49" y="587"/>
                  </a:lnTo>
                  <a:lnTo>
                    <a:pt x="74" y="660"/>
                  </a:lnTo>
                  <a:lnTo>
                    <a:pt x="123" y="734"/>
                  </a:lnTo>
                  <a:lnTo>
                    <a:pt x="196" y="782"/>
                  </a:lnTo>
                  <a:lnTo>
                    <a:pt x="269" y="831"/>
                  </a:lnTo>
                  <a:lnTo>
                    <a:pt x="367" y="856"/>
                  </a:lnTo>
                  <a:lnTo>
                    <a:pt x="440" y="856"/>
                  </a:lnTo>
                  <a:lnTo>
                    <a:pt x="489" y="880"/>
                  </a:lnTo>
                  <a:lnTo>
                    <a:pt x="562" y="905"/>
                  </a:lnTo>
                  <a:lnTo>
                    <a:pt x="709" y="1051"/>
                  </a:lnTo>
                  <a:lnTo>
                    <a:pt x="855" y="1246"/>
                  </a:lnTo>
                  <a:lnTo>
                    <a:pt x="1026" y="1491"/>
                  </a:lnTo>
                  <a:lnTo>
                    <a:pt x="1344" y="2028"/>
                  </a:lnTo>
                  <a:lnTo>
                    <a:pt x="1637" y="2516"/>
                  </a:lnTo>
                  <a:lnTo>
                    <a:pt x="1906" y="3005"/>
                  </a:lnTo>
                  <a:lnTo>
                    <a:pt x="2174" y="3469"/>
                  </a:lnTo>
                  <a:lnTo>
                    <a:pt x="2467" y="3884"/>
                  </a:lnTo>
                  <a:lnTo>
                    <a:pt x="2589" y="4055"/>
                  </a:lnTo>
                  <a:lnTo>
                    <a:pt x="2736" y="4226"/>
                  </a:lnTo>
                  <a:lnTo>
                    <a:pt x="2809" y="4275"/>
                  </a:lnTo>
                  <a:lnTo>
                    <a:pt x="2882" y="4299"/>
                  </a:lnTo>
                  <a:lnTo>
                    <a:pt x="2980" y="4324"/>
                  </a:lnTo>
                  <a:lnTo>
                    <a:pt x="3053" y="4348"/>
                  </a:lnTo>
                  <a:lnTo>
                    <a:pt x="16975" y="4348"/>
                  </a:lnTo>
                  <a:lnTo>
                    <a:pt x="17048" y="4324"/>
                  </a:lnTo>
                  <a:lnTo>
                    <a:pt x="17146" y="4299"/>
                  </a:lnTo>
                  <a:lnTo>
                    <a:pt x="17219" y="4275"/>
                  </a:lnTo>
                  <a:lnTo>
                    <a:pt x="17292" y="4226"/>
                  </a:lnTo>
                  <a:lnTo>
                    <a:pt x="17439" y="4055"/>
                  </a:lnTo>
                  <a:lnTo>
                    <a:pt x="17561" y="3884"/>
                  </a:lnTo>
                  <a:lnTo>
                    <a:pt x="17854" y="3469"/>
                  </a:lnTo>
                  <a:lnTo>
                    <a:pt x="18122" y="3005"/>
                  </a:lnTo>
                  <a:lnTo>
                    <a:pt x="18391" y="2516"/>
                  </a:lnTo>
                  <a:lnTo>
                    <a:pt x="18684" y="2028"/>
                  </a:lnTo>
                  <a:lnTo>
                    <a:pt x="19002" y="1491"/>
                  </a:lnTo>
                  <a:lnTo>
                    <a:pt x="19173" y="1246"/>
                  </a:lnTo>
                  <a:lnTo>
                    <a:pt x="19319" y="1051"/>
                  </a:lnTo>
                  <a:lnTo>
                    <a:pt x="19466" y="905"/>
                  </a:lnTo>
                  <a:lnTo>
                    <a:pt x="19539" y="880"/>
                  </a:lnTo>
                  <a:lnTo>
                    <a:pt x="19588" y="856"/>
                  </a:lnTo>
                  <a:lnTo>
                    <a:pt x="19661" y="856"/>
                  </a:lnTo>
                  <a:lnTo>
                    <a:pt x="19759" y="831"/>
                  </a:lnTo>
                  <a:lnTo>
                    <a:pt x="19832" y="782"/>
                  </a:lnTo>
                  <a:lnTo>
                    <a:pt x="19905" y="734"/>
                  </a:lnTo>
                  <a:lnTo>
                    <a:pt x="19954" y="660"/>
                  </a:lnTo>
                  <a:lnTo>
                    <a:pt x="19979" y="587"/>
                  </a:lnTo>
                  <a:lnTo>
                    <a:pt x="20003" y="514"/>
                  </a:lnTo>
                  <a:lnTo>
                    <a:pt x="20027" y="441"/>
                  </a:lnTo>
                  <a:lnTo>
                    <a:pt x="20003" y="343"/>
                  </a:lnTo>
                  <a:lnTo>
                    <a:pt x="19979" y="270"/>
                  </a:lnTo>
                  <a:lnTo>
                    <a:pt x="19954" y="196"/>
                  </a:lnTo>
                  <a:lnTo>
                    <a:pt x="19881" y="123"/>
                  </a:lnTo>
                  <a:lnTo>
                    <a:pt x="19832" y="74"/>
                  </a:lnTo>
                  <a:lnTo>
                    <a:pt x="19759" y="25"/>
                  </a:lnTo>
                  <a:lnTo>
                    <a:pt x="196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08" name="Shape 808"/>
            <p:cNvSpPr/>
            <p:nvPr/>
          </p:nvSpPr>
          <p:spPr>
            <a:xfrm>
              <a:off x="3282450" y="5160575"/>
              <a:ext cx="412750" cy="140475"/>
            </a:xfrm>
            <a:custGeom>
              <a:avLst/>
              <a:gdLst/>
              <a:ahLst/>
              <a:cxnLst/>
              <a:rect l="0" t="0" r="0" b="0"/>
              <a:pathLst>
                <a:path w="16510" h="5619" extrusionOk="0">
                  <a:moveTo>
                    <a:pt x="8475" y="1"/>
                  </a:moveTo>
                  <a:lnTo>
                    <a:pt x="8157" y="50"/>
                  </a:lnTo>
                  <a:lnTo>
                    <a:pt x="7840" y="99"/>
                  </a:lnTo>
                  <a:lnTo>
                    <a:pt x="7522" y="172"/>
                  </a:lnTo>
                  <a:lnTo>
                    <a:pt x="7229" y="270"/>
                  </a:lnTo>
                  <a:lnTo>
                    <a:pt x="6936" y="367"/>
                  </a:lnTo>
                  <a:lnTo>
                    <a:pt x="6643" y="514"/>
                  </a:lnTo>
                  <a:lnTo>
                    <a:pt x="6374" y="660"/>
                  </a:lnTo>
                  <a:lnTo>
                    <a:pt x="6106" y="807"/>
                  </a:lnTo>
                  <a:lnTo>
                    <a:pt x="5862" y="1002"/>
                  </a:lnTo>
                  <a:lnTo>
                    <a:pt x="5617" y="1173"/>
                  </a:lnTo>
                  <a:lnTo>
                    <a:pt x="5398" y="1393"/>
                  </a:lnTo>
                  <a:lnTo>
                    <a:pt x="5202" y="1613"/>
                  </a:lnTo>
                  <a:lnTo>
                    <a:pt x="5007" y="1857"/>
                  </a:lnTo>
                  <a:lnTo>
                    <a:pt x="4811" y="2101"/>
                  </a:lnTo>
                  <a:lnTo>
                    <a:pt x="4640" y="2370"/>
                  </a:lnTo>
                  <a:lnTo>
                    <a:pt x="4372" y="2272"/>
                  </a:lnTo>
                  <a:lnTo>
                    <a:pt x="4103" y="2223"/>
                  </a:lnTo>
                  <a:lnTo>
                    <a:pt x="3834" y="2199"/>
                  </a:lnTo>
                  <a:lnTo>
                    <a:pt x="3541" y="2175"/>
                  </a:lnTo>
                  <a:lnTo>
                    <a:pt x="3199" y="2199"/>
                  </a:lnTo>
                  <a:lnTo>
                    <a:pt x="2858" y="2248"/>
                  </a:lnTo>
                  <a:lnTo>
                    <a:pt x="2516" y="2345"/>
                  </a:lnTo>
                  <a:lnTo>
                    <a:pt x="2198" y="2443"/>
                  </a:lnTo>
                  <a:lnTo>
                    <a:pt x="1881" y="2590"/>
                  </a:lnTo>
                  <a:lnTo>
                    <a:pt x="1588" y="2761"/>
                  </a:lnTo>
                  <a:lnTo>
                    <a:pt x="1319" y="2956"/>
                  </a:lnTo>
                  <a:lnTo>
                    <a:pt x="1075" y="3176"/>
                  </a:lnTo>
                  <a:lnTo>
                    <a:pt x="855" y="3420"/>
                  </a:lnTo>
                  <a:lnTo>
                    <a:pt x="635" y="3689"/>
                  </a:lnTo>
                  <a:lnTo>
                    <a:pt x="464" y="3982"/>
                  </a:lnTo>
                  <a:lnTo>
                    <a:pt x="318" y="4275"/>
                  </a:lnTo>
                  <a:lnTo>
                    <a:pt x="195" y="4592"/>
                  </a:lnTo>
                  <a:lnTo>
                    <a:pt x="98" y="4910"/>
                  </a:lnTo>
                  <a:lnTo>
                    <a:pt x="24" y="5252"/>
                  </a:lnTo>
                  <a:lnTo>
                    <a:pt x="0" y="5618"/>
                  </a:lnTo>
                  <a:lnTo>
                    <a:pt x="16510" y="5618"/>
                  </a:lnTo>
                  <a:lnTo>
                    <a:pt x="16437" y="5423"/>
                  </a:lnTo>
                  <a:lnTo>
                    <a:pt x="16339" y="5252"/>
                  </a:lnTo>
                  <a:lnTo>
                    <a:pt x="16119" y="4934"/>
                  </a:lnTo>
                  <a:lnTo>
                    <a:pt x="15851" y="4641"/>
                  </a:lnTo>
                  <a:lnTo>
                    <a:pt x="15533" y="4397"/>
                  </a:lnTo>
                  <a:lnTo>
                    <a:pt x="15362" y="4299"/>
                  </a:lnTo>
                  <a:lnTo>
                    <a:pt x="15191" y="4202"/>
                  </a:lnTo>
                  <a:lnTo>
                    <a:pt x="15020" y="4104"/>
                  </a:lnTo>
                  <a:lnTo>
                    <a:pt x="14825" y="4055"/>
                  </a:lnTo>
                  <a:lnTo>
                    <a:pt x="14629" y="3982"/>
                  </a:lnTo>
                  <a:lnTo>
                    <a:pt x="14434" y="3957"/>
                  </a:lnTo>
                  <a:lnTo>
                    <a:pt x="14214" y="3933"/>
                  </a:lnTo>
                  <a:lnTo>
                    <a:pt x="14019" y="3909"/>
                  </a:lnTo>
                  <a:lnTo>
                    <a:pt x="13775" y="3933"/>
                  </a:lnTo>
                  <a:lnTo>
                    <a:pt x="13555" y="3957"/>
                  </a:lnTo>
                  <a:lnTo>
                    <a:pt x="13457" y="3542"/>
                  </a:lnTo>
                  <a:lnTo>
                    <a:pt x="13335" y="3151"/>
                  </a:lnTo>
                  <a:lnTo>
                    <a:pt x="13164" y="2761"/>
                  </a:lnTo>
                  <a:lnTo>
                    <a:pt x="12969" y="2394"/>
                  </a:lnTo>
                  <a:lnTo>
                    <a:pt x="12749" y="2052"/>
                  </a:lnTo>
                  <a:lnTo>
                    <a:pt x="12505" y="1710"/>
                  </a:lnTo>
                  <a:lnTo>
                    <a:pt x="12212" y="1417"/>
                  </a:lnTo>
                  <a:lnTo>
                    <a:pt x="11918" y="1124"/>
                  </a:lnTo>
                  <a:lnTo>
                    <a:pt x="11577" y="880"/>
                  </a:lnTo>
                  <a:lnTo>
                    <a:pt x="11235" y="660"/>
                  </a:lnTo>
                  <a:lnTo>
                    <a:pt x="10868" y="465"/>
                  </a:lnTo>
                  <a:lnTo>
                    <a:pt x="10477" y="294"/>
                  </a:lnTo>
                  <a:lnTo>
                    <a:pt x="10087" y="172"/>
                  </a:lnTo>
                  <a:lnTo>
                    <a:pt x="9672" y="74"/>
                  </a:lnTo>
                  <a:lnTo>
                    <a:pt x="9232" y="25"/>
                  </a:lnTo>
                  <a:lnTo>
                    <a:pt x="879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09" name="Shape 809"/>
            <p:cNvSpPr/>
            <p:nvPr/>
          </p:nvSpPr>
          <p:spPr>
            <a:xfrm>
              <a:off x="3473550" y="5012225"/>
              <a:ext cx="30550" cy="129450"/>
            </a:xfrm>
            <a:custGeom>
              <a:avLst/>
              <a:gdLst/>
              <a:ahLst/>
              <a:cxnLst/>
              <a:rect l="0" t="0" r="0" b="0"/>
              <a:pathLst>
                <a:path w="1222" h="5178" extrusionOk="0">
                  <a:moveTo>
                    <a:pt x="953" y="0"/>
                  </a:moveTo>
                  <a:lnTo>
                    <a:pt x="831" y="24"/>
                  </a:lnTo>
                  <a:lnTo>
                    <a:pt x="758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35" y="464"/>
                  </a:lnTo>
                  <a:lnTo>
                    <a:pt x="587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3" y="1246"/>
                  </a:lnTo>
                  <a:lnTo>
                    <a:pt x="74" y="1368"/>
                  </a:lnTo>
                  <a:lnTo>
                    <a:pt x="25" y="1490"/>
                  </a:lnTo>
                  <a:lnTo>
                    <a:pt x="0" y="1636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4" y="2271"/>
                  </a:lnTo>
                  <a:lnTo>
                    <a:pt x="123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6"/>
                  </a:lnTo>
                  <a:lnTo>
                    <a:pt x="587" y="3029"/>
                  </a:lnTo>
                  <a:lnTo>
                    <a:pt x="635" y="3175"/>
                  </a:lnTo>
                  <a:lnTo>
                    <a:pt x="660" y="3346"/>
                  </a:lnTo>
                  <a:lnTo>
                    <a:pt x="635" y="3541"/>
                  </a:lnTo>
                  <a:lnTo>
                    <a:pt x="587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3" y="4299"/>
                  </a:lnTo>
                  <a:lnTo>
                    <a:pt x="74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0" y="5007"/>
                  </a:lnTo>
                  <a:lnTo>
                    <a:pt x="74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09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2" y="3517"/>
                  </a:lnTo>
                  <a:lnTo>
                    <a:pt x="1222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60"/>
                  </a:lnTo>
                  <a:lnTo>
                    <a:pt x="953" y="2564"/>
                  </a:lnTo>
                  <a:lnTo>
                    <a:pt x="831" y="2394"/>
                  </a:lnTo>
                  <a:lnTo>
                    <a:pt x="709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09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22" y="293"/>
                  </a:lnTo>
                  <a:lnTo>
                    <a:pt x="1222" y="171"/>
                  </a:lnTo>
                  <a:lnTo>
                    <a:pt x="1148" y="98"/>
                  </a:lnTo>
                  <a:lnTo>
                    <a:pt x="1051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10" name="Shape 810"/>
            <p:cNvSpPr/>
            <p:nvPr/>
          </p:nvSpPr>
          <p:spPr>
            <a:xfrm>
              <a:off x="3429575" y="5012225"/>
              <a:ext cx="31175" cy="129450"/>
            </a:xfrm>
            <a:custGeom>
              <a:avLst/>
              <a:gdLst/>
              <a:ahLst/>
              <a:cxnLst/>
              <a:rect l="0" t="0" r="0" b="0"/>
              <a:pathLst>
                <a:path w="1247" h="5178" extrusionOk="0">
                  <a:moveTo>
                    <a:pt x="953" y="0"/>
                  </a:moveTo>
                  <a:lnTo>
                    <a:pt x="856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2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70" y="1026"/>
                  </a:lnTo>
                  <a:lnTo>
                    <a:pt x="148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36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71"/>
                  </a:lnTo>
                  <a:lnTo>
                    <a:pt x="148" y="2394"/>
                  </a:lnTo>
                  <a:lnTo>
                    <a:pt x="270" y="2613"/>
                  </a:lnTo>
                  <a:lnTo>
                    <a:pt x="416" y="2784"/>
                  </a:lnTo>
                  <a:lnTo>
                    <a:pt x="514" y="2906"/>
                  </a:lnTo>
                  <a:lnTo>
                    <a:pt x="612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1"/>
                  </a:lnTo>
                  <a:lnTo>
                    <a:pt x="612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70" y="4103"/>
                  </a:lnTo>
                  <a:lnTo>
                    <a:pt x="148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4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8" y="3688"/>
                  </a:lnTo>
                  <a:lnTo>
                    <a:pt x="1222" y="3517"/>
                  </a:lnTo>
                  <a:lnTo>
                    <a:pt x="1247" y="3346"/>
                  </a:lnTo>
                  <a:lnTo>
                    <a:pt x="1222" y="3175"/>
                  </a:lnTo>
                  <a:lnTo>
                    <a:pt x="1198" y="3029"/>
                  </a:lnTo>
                  <a:lnTo>
                    <a:pt x="1149" y="2882"/>
                  </a:lnTo>
                  <a:lnTo>
                    <a:pt x="1100" y="2760"/>
                  </a:lnTo>
                  <a:lnTo>
                    <a:pt x="978" y="2564"/>
                  </a:lnTo>
                  <a:lnTo>
                    <a:pt x="831" y="2394"/>
                  </a:lnTo>
                  <a:lnTo>
                    <a:pt x="734" y="2271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6"/>
                  </a:lnTo>
                  <a:lnTo>
                    <a:pt x="636" y="1490"/>
                  </a:lnTo>
                  <a:lnTo>
                    <a:pt x="734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8" y="611"/>
                  </a:lnTo>
                  <a:lnTo>
                    <a:pt x="1222" y="464"/>
                  </a:lnTo>
                  <a:lnTo>
                    <a:pt x="1247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6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11" name="Shape 811"/>
            <p:cNvSpPr/>
            <p:nvPr/>
          </p:nvSpPr>
          <p:spPr>
            <a:xfrm>
              <a:off x="3516900" y="5012225"/>
              <a:ext cx="31175" cy="129450"/>
            </a:xfrm>
            <a:custGeom>
              <a:avLst/>
              <a:gdLst/>
              <a:ahLst/>
              <a:cxnLst/>
              <a:rect l="0" t="0" r="0" b="0"/>
              <a:pathLst>
                <a:path w="1247" h="5178" extrusionOk="0">
                  <a:moveTo>
                    <a:pt x="953" y="0"/>
                  </a:moveTo>
                  <a:lnTo>
                    <a:pt x="855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3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36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71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3" y="2906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1"/>
                  </a:lnTo>
                  <a:lnTo>
                    <a:pt x="611" y="3688"/>
                  </a:lnTo>
                  <a:lnTo>
                    <a:pt x="513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4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099" y="3932"/>
                  </a:lnTo>
                  <a:lnTo>
                    <a:pt x="1173" y="3810"/>
                  </a:lnTo>
                  <a:lnTo>
                    <a:pt x="1197" y="3688"/>
                  </a:lnTo>
                  <a:lnTo>
                    <a:pt x="1246" y="3517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197" y="3029"/>
                  </a:lnTo>
                  <a:lnTo>
                    <a:pt x="1173" y="2882"/>
                  </a:lnTo>
                  <a:lnTo>
                    <a:pt x="1099" y="2760"/>
                  </a:lnTo>
                  <a:lnTo>
                    <a:pt x="977" y="2564"/>
                  </a:lnTo>
                  <a:lnTo>
                    <a:pt x="831" y="2394"/>
                  </a:lnTo>
                  <a:lnTo>
                    <a:pt x="733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099" y="879"/>
                  </a:lnTo>
                  <a:lnTo>
                    <a:pt x="1173" y="757"/>
                  </a:lnTo>
                  <a:lnTo>
                    <a:pt x="1197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73" y="98"/>
                  </a:lnTo>
                  <a:lnTo>
                    <a:pt x="1075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812" name="Shape 812"/>
          <p:cNvGrpSpPr/>
          <p:nvPr/>
        </p:nvGrpSpPr>
        <p:grpSpPr>
          <a:xfrm>
            <a:off x="3695439" y="4069075"/>
            <a:ext cx="378749" cy="344238"/>
            <a:chOff x="4562200" y="4968250"/>
            <a:chExt cx="549550" cy="499475"/>
          </a:xfrm>
        </p:grpSpPr>
        <p:sp>
          <p:nvSpPr>
            <p:cNvPr id="813" name="Shape 813"/>
            <p:cNvSpPr/>
            <p:nvPr/>
          </p:nvSpPr>
          <p:spPr>
            <a:xfrm>
              <a:off x="4842450" y="5242400"/>
              <a:ext cx="213125" cy="225325"/>
            </a:xfrm>
            <a:custGeom>
              <a:avLst/>
              <a:gdLst/>
              <a:ahLst/>
              <a:cxnLst/>
              <a:rect l="0" t="0" r="0" b="0"/>
              <a:pathLst>
                <a:path w="8525" h="9013" extrusionOk="0">
                  <a:moveTo>
                    <a:pt x="8524" y="1"/>
                  </a:moveTo>
                  <a:lnTo>
                    <a:pt x="2272" y="3542"/>
                  </a:lnTo>
                  <a:lnTo>
                    <a:pt x="2150" y="3591"/>
                  </a:lnTo>
                  <a:lnTo>
                    <a:pt x="2028" y="3615"/>
                  </a:lnTo>
                  <a:lnTo>
                    <a:pt x="1906" y="3591"/>
                  </a:lnTo>
                  <a:lnTo>
                    <a:pt x="1808" y="3566"/>
                  </a:lnTo>
                  <a:lnTo>
                    <a:pt x="1735" y="3517"/>
                  </a:lnTo>
                  <a:lnTo>
                    <a:pt x="1662" y="3444"/>
                  </a:lnTo>
                  <a:lnTo>
                    <a:pt x="1588" y="3371"/>
                  </a:lnTo>
                  <a:lnTo>
                    <a:pt x="1" y="440"/>
                  </a:lnTo>
                  <a:lnTo>
                    <a:pt x="1" y="9013"/>
                  </a:lnTo>
                  <a:lnTo>
                    <a:pt x="8524" y="4104"/>
                  </a:lnTo>
                  <a:lnTo>
                    <a:pt x="852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14" name="Shape 814"/>
            <p:cNvSpPr/>
            <p:nvPr/>
          </p:nvSpPr>
          <p:spPr>
            <a:xfrm>
              <a:off x="4617775" y="5241800"/>
              <a:ext cx="212500" cy="225925"/>
            </a:xfrm>
            <a:custGeom>
              <a:avLst/>
              <a:gdLst/>
              <a:ahLst/>
              <a:cxnLst/>
              <a:rect l="0" t="0" r="0" b="0"/>
              <a:pathLst>
                <a:path w="8500" h="9037" extrusionOk="0">
                  <a:moveTo>
                    <a:pt x="0" y="0"/>
                  </a:moveTo>
                  <a:lnTo>
                    <a:pt x="0" y="4128"/>
                  </a:lnTo>
                  <a:lnTo>
                    <a:pt x="8499" y="9037"/>
                  </a:lnTo>
                  <a:lnTo>
                    <a:pt x="8499" y="586"/>
                  </a:lnTo>
                  <a:lnTo>
                    <a:pt x="6961" y="3395"/>
                  </a:lnTo>
                  <a:lnTo>
                    <a:pt x="6887" y="3468"/>
                  </a:lnTo>
                  <a:lnTo>
                    <a:pt x="6814" y="3541"/>
                  </a:lnTo>
                  <a:lnTo>
                    <a:pt x="6741" y="3590"/>
                  </a:lnTo>
                  <a:lnTo>
                    <a:pt x="6643" y="3615"/>
                  </a:lnTo>
                  <a:lnTo>
                    <a:pt x="6521" y="3639"/>
                  </a:lnTo>
                  <a:lnTo>
                    <a:pt x="6399" y="3615"/>
                  </a:lnTo>
                  <a:lnTo>
                    <a:pt x="6277" y="3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15" name="Shape 815"/>
            <p:cNvSpPr/>
            <p:nvPr/>
          </p:nvSpPr>
          <p:spPr>
            <a:xfrm>
              <a:off x="4631200" y="4968250"/>
              <a:ext cx="411550" cy="236325"/>
            </a:xfrm>
            <a:custGeom>
              <a:avLst/>
              <a:gdLst/>
              <a:ahLst/>
              <a:cxnLst/>
              <a:rect l="0" t="0" r="0" b="0"/>
              <a:pathLst>
                <a:path w="16462" h="9453" extrusionOk="0">
                  <a:moveTo>
                    <a:pt x="8182" y="1"/>
                  </a:moveTo>
                  <a:lnTo>
                    <a:pt x="0" y="4763"/>
                  </a:lnTo>
                  <a:lnTo>
                    <a:pt x="8231" y="9452"/>
                  </a:lnTo>
                  <a:lnTo>
                    <a:pt x="16462" y="4763"/>
                  </a:lnTo>
                  <a:lnTo>
                    <a:pt x="81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16" name="Shape 816"/>
            <p:cNvSpPr/>
            <p:nvPr/>
          </p:nvSpPr>
          <p:spPr>
            <a:xfrm>
              <a:off x="4562200" y="5094025"/>
              <a:ext cx="274800" cy="226550"/>
            </a:xfrm>
            <a:custGeom>
              <a:avLst/>
              <a:gdLst/>
              <a:ahLst/>
              <a:cxnLst/>
              <a:rect l="0" t="0" r="0" b="0"/>
              <a:pathLst>
                <a:path w="10992" h="9062" extrusionOk="0">
                  <a:moveTo>
                    <a:pt x="2248" y="1"/>
                  </a:moveTo>
                  <a:lnTo>
                    <a:pt x="1" y="4079"/>
                  </a:lnTo>
                  <a:lnTo>
                    <a:pt x="8744" y="9062"/>
                  </a:lnTo>
                  <a:lnTo>
                    <a:pt x="10991" y="4983"/>
                  </a:lnTo>
                  <a:lnTo>
                    <a:pt x="22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17" name="Shape 817"/>
            <p:cNvSpPr/>
            <p:nvPr/>
          </p:nvSpPr>
          <p:spPr>
            <a:xfrm>
              <a:off x="4836975" y="5094025"/>
              <a:ext cx="274775" cy="226550"/>
            </a:xfrm>
            <a:custGeom>
              <a:avLst/>
              <a:gdLst/>
              <a:ahLst/>
              <a:cxnLst/>
              <a:rect l="0" t="0" r="0" b="0"/>
              <a:pathLst>
                <a:path w="10991" h="9062" extrusionOk="0">
                  <a:moveTo>
                    <a:pt x="8743" y="1"/>
                  </a:moveTo>
                  <a:lnTo>
                    <a:pt x="0" y="4983"/>
                  </a:lnTo>
                  <a:lnTo>
                    <a:pt x="2247" y="9062"/>
                  </a:lnTo>
                  <a:lnTo>
                    <a:pt x="10990" y="4079"/>
                  </a:lnTo>
                  <a:lnTo>
                    <a:pt x="874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818" name="Shape 818"/>
          <p:cNvGrpSpPr/>
          <p:nvPr/>
        </p:nvGrpSpPr>
        <p:grpSpPr>
          <a:xfrm>
            <a:off x="3288949" y="4088442"/>
            <a:ext cx="262585" cy="305091"/>
            <a:chOff x="3972400" y="4996350"/>
            <a:chExt cx="381000" cy="442675"/>
          </a:xfrm>
        </p:grpSpPr>
        <p:sp>
          <p:nvSpPr>
            <p:cNvPr id="819" name="Shape 819"/>
            <p:cNvSpPr/>
            <p:nvPr/>
          </p:nvSpPr>
          <p:spPr>
            <a:xfrm>
              <a:off x="4157400" y="4996350"/>
              <a:ext cx="86725" cy="103200"/>
            </a:xfrm>
            <a:custGeom>
              <a:avLst/>
              <a:gdLst/>
              <a:ahLst/>
              <a:cxnLst/>
              <a:rect l="0" t="0" r="0" b="0"/>
              <a:pathLst>
                <a:path w="3469" h="4128" extrusionOk="0">
                  <a:moveTo>
                    <a:pt x="3395" y="0"/>
                  </a:moveTo>
                  <a:lnTo>
                    <a:pt x="3029" y="98"/>
                  </a:lnTo>
                  <a:lnTo>
                    <a:pt x="2638" y="195"/>
                  </a:lnTo>
                  <a:lnTo>
                    <a:pt x="2149" y="342"/>
                  </a:lnTo>
                  <a:lnTo>
                    <a:pt x="1661" y="537"/>
                  </a:lnTo>
                  <a:lnTo>
                    <a:pt x="1392" y="659"/>
                  </a:lnTo>
                  <a:lnTo>
                    <a:pt x="1148" y="806"/>
                  </a:lnTo>
                  <a:lnTo>
                    <a:pt x="904" y="953"/>
                  </a:lnTo>
                  <a:lnTo>
                    <a:pt x="684" y="1124"/>
                  </a:lnTo>
                  <a:lnTo>
                    <a:pt x="489" y="1319"/>
                  </a:lnTo>
                  <a:lnTo>
                    <a:pt x="318" y="1514"/>
                  </a:lnTo>
                  <a:lnTo>
                    <a:pt x="196" y="1710"/>
                  </a:lnTo>
                  <a:lnTo>
                    <a:pt x="98" y="1929"/>
                  </a:lnTo>
                  <a:lnTo>
                    <a:pt x="49" y="2149"/>
                  </a:lnTo>
                  <a:lnTo>
                    <a:pt x="0" y="2369"/>
                  </a:lnTo>
                  <a:lnTo>
                    <a:pt x="0" y="2589"/>
                  </a:lnTo>
                  <a:lnTo>
                    <a:pt x="25" y="2784"/>
                  </a:lnTo>
                  <a:lnTo>
                    <a:pt x="49" y="2980"/>
                  </a:lnTo>
                  <a:lnTo>
                    <a:pt x="98" y="3175"/>
                  </a:lnTo>
                  <a:lnTo>
                    <a:pt x="220" y="3517"/>
                  </a:lnTo>
                  <a:lnTo>
                    <a:pt x="342" y="3786"/>
                  </a:lnTo>
                  <a:lnTo>
                    <a:pt x="489" y="4030"/>
                  </a:lnTo>
                  <a:lnTo>
                    <a:pt x="757" y="4079"/>
                  </a:lnTo>
                  <a:lnTo>
                    <a:pt x="1050" y="4103"/>
                  </a:lnTo>
                  <a:lnTo>
                    <a:pt x="1392" y="4128"/>
                  </a:lnTo>
                  <a:lnTo>
                    <a:pt x="1588" y="4103"/>
                  </a:lnTo>
                  <a:lnTo>
                    <a:pt x="1808" y="4079"/>
                  </a:lnTo>
                  <a:lnTo>
                    <a:pt x="2003" y="4030"/>
                  </a:lnTo>
                  <a:lnTo>
                    <a:pt x="2198" y="3957"/>
                  </a:lnTo>
                  <a:lnTo>
                    <a:pt x="2394" y="3859"/>
                  </a:lnTo>
                  <a:lnTo>
                    <a:pt x="2589" y="3737"/>
                  </a:lnTo>
                  <a:lnTo>
                    <a:pt x="2760" y="3590"/>
                  </a:lnTo>
                  <a:lnTo>
                    <a:pt x="2931" y="3395"/>
                  </a:lnTo>
                  <a:lnTo>
                    <a:pt x="3053" y="3175"/>
                  </a:lnTo>
                  <a:lnTo>
                    <a:pt x="3175" y="2931"/>
                  </a:lnTo>
                  <a:lnTo>
                    <a:pt x="3273" y="2662"/>
                  </a:lnTo>
                  <a:lnTo>
                    <a:pt x="3346" y="2394"/>
                  </a:lnTo>
                  <a:lnTo>
                    <a:pt x="3395" y="2125"/>
                  </a:lnTo>
                  <a:lnTo>
                    <a:pt x="3419" y="1832"/>
                  </a:lnTo>
                  <a:lnTo>
                    <a:pt x="3468" y="1294"/>
                  </a:lnTo>
                  <a:lnTo>
                    <a:pt x="3468" y="782"/>
                  </a:lnTo>
                  <a:lnTo>
                    <a:pt x="3444" y="391"/>
                  </a:lnTo>
                  <a:lnTo>
                    <a:pt x="33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20" name="Shape 820"/>
            <p:cNvSpPr/>
            <p:nvPr/>
          </p:nvSpPr>
          <p:spPr>
            <a:xfrm>
              <a:off x="3972400" y="5048250"/>
              <a:ext cx="381000" cy="390775"/>
            </a:xfrm>
            <a:custGeom>
              <a:avLst/>
              <a:gdLst/>
              <a:ahLst/>
              <a:cxnLst/>
              <a:rect l="0" t="0" r="0" b="0"/>
              <a:pathLst>
                <a:path w="15240" h="15631" extrusionOk="0">
                  <a:moveTo>
                    <a:pt x="4689" y="3810"/>
                  </a:moveTo>
                  <a:lnTo>
                    <a:pt x="4787" y="3834"/>
                  </a:lnTo>
                  <a:lnTo>
                    <a:pt x="4860" y="3908"/>
                  </a:lnTo>
                  <a:lnTo>
                    <a:pt x="4885" y="4005"/>
                  </a:lnTo>
                  <a:lnTo>
                    <a:pt x="4885" y="4103"/>
                  </a:lnTo>
                  <a:lnTo>
                    <a:pt x="4836" y="4176"/>
                  </a:lnTo>
                  <a:lnTo>
                    <a:pt x="4787" y="4250"/>
                  </a:lnTo>
                  <a:lnTo>
                    <a:pt x="4689" y="4298"/>
                  </a:lnTo>
                  <a:lnTo>
                    <a:pt x="4421" y="4347"/>
                  </a:lnTo>
                  <a:lnTo>
                    <a:pt x="4176" y="4421"/>
                  </a:lnTo>
                  <a:lnTo>
                    <a:pt x="3957" y="4518"/>
                  </a:lnTo>
                  <a:lnTo>
                    <a:pt x="3737" y="4640"/>
                  </a:lnTo>
                  <a:lnTo>
                    <a:pt x="3566" y="4787"/>
                  </a:lnTo>
                  <a:lnTo>
                    <a:pt x="3395" y="4933"/>
                  </a:lnTo>
                  <a:lnTo>
                    <a:pt x="3248" y="5080"/>
                  </a:lnTo>
                  <a:lnTo>
                    <a:pt x="3102" y="5251"/>
                  </a:lnTo>
                  <a:lnTo>
                    <a:pt x="3004" y="5422"/>
                  </a:lnTo>
                  <a:lnTo>
                    <a:pt x="2882" y="5617"/>
                  </a:lnTo>
                  <a:lnTo>
                    <a:pt x="2735" y="5984"/>
                  </a:lnTo>
                  <a:lnTo>
                    <a:pt x="2613" y="6374"/>
                  </a:lnTo>
                  <a:lnTo>
                    <a:pt x="2516" y="6765"/>
                  </a:lnTo>
                  <a:lnTo>
                    <a:pt x="2491" y="6838"/>
                  </a:lnTo>
                  <a:lnTo>
                    <a:pt x="2442" y="6912"/>
                  </a:lnTo>
                  <a:lnTo>
                    <a:pt x="2369" y="6936"/>
                  </a:lnTo>
                  <a:lnTo>
                    <a:pt x="2296" y="6961"/>
                  </a:lnTo>
                  <a:lnTo>
                    <a:pt x="2247" y="6961"/>
                  </a:lnTo>
                  <a:lnTo>
                    <a:pt x="2149" y="6912"/>
                  </a:lnTo>
                  <a:lnTo>
                    <a:pt x="2076" y="6863"/>
                  </a:lnTo>
                  <a:lnTo>
                    <a:pt x="2052" y="6765"/>
                  </a:lnTo>
                  <a:lnTo>
                    <a:pt x="2052" y="6668"/>
                  </a:lnTo>
                  <a:lnTo>
                    <a:pt x="2100" y="6374"/>
                  </a:lnTo>
                  <a:lnTo>
                    <a:pt x="2174" y="6106"/>
                  </a:lnTo>
                  <a:lnTo>
                    <a:pt x="2271" y="5837"/>
                  </a:lnTo>
                  <a:lnTo>
                    <a:pt x="2369" y="5593"/>
                  </a:lnTo>
                  <a:lnTo>
                    <a:pt x="2491" y="5349"/>
                  </a:lnTo>
                  <a:lnTo>
                    <a:pt x="2613" y="5129"/>
                  </a:lnTo>
                  <a:lnTo>
                    <a:pt x="2760" y="4933"/>
                  </a:lnTo>
                  <a:lnTo>
                    <a:pt x="2906" y="4738"/>
                  </a:lnTo>
                  <a:lnTo>
                    <a:pt x="3077" y="4567"/>
                  </a:lnTo>
                  <a:lnTo>
                    <a:pt x="3248" y="4396"/>
                  </a:lnTo>
                  <a:lnTo>
                    <a:pt x="3444" y="4250"/>
                  </a:lnTo>
                  <a:lnTo>
                    <a:pt x="3663" y="4128"/>
                  </a:lnTo>
                  <a:lnTo>
                    <a:pt x="3883" y="4030"/>
                  </a:lnTo>
                  <a:lnTo>
                    <a:pt x="4103" y="3932"/>
                  </a:lnTo>
                  <a:lnTo>
                    <a:pt x="4347" y="3859"/>
                  </a:lnTo>
                  <a:lnTo>
                    <a:pt x="4616" y="3810"/>
                  </a:lnTo>
                  <a:close/>
                  <a:moveTo>
                    <a:pt x="6374" y="0"/>
                  </a:moveTo>
                  <a:lnTo>
                    <a:pt x="6008" y="293"/>
                  </a:lnTo>
                  <a:lnTo>
                    <a:pt x="6301" y="953"/>
                  </a:lnTo>
                  <a:lnTo>
                    <a:pt x="7083" y="2687"/>
                  </a:lnTo>
                  <a:lnTo>
                    <a:pt x="6619" y="2662"/>
                  </a:lnTo>
                  <a:lnTo>
                    <a:pt x="6179" y="2638"/>
                  </a:lnTo>
                  <a:lnTo>
                    <a:pt x="5373" y="2516"/>
                  </a:lnTo>
                  <a:lnTo>
                    <a:pt x="4592" y="2516"/>
                  </a:lnTo>
                  <a:lnTo>
                    <a:pt x="4421" y="2540"/>
                  </a:lnTo>
                  <a:lnTo>
                    <a:pt x="4225" y="2589"/>
                  </a:lnTo>
                  <a:lnTo>
                    <a:pt x="4030" y="2662"/>
                  </a:lnTo>
                  <a:lnTo>
                    <a:pt x="3834" y="2735"/>
                  </a:lnTo>
                  <a:lnTo>
                    <a:pt x="3419" y="2955"/>
                  </a:lnTo>
                  <a:lnTo>
                    <a:pt x="3004" y="3175"/>
                  </a:lnTo>
                  <a:lnTo>
                    <a:pt x="2638" y="3444"/>
                  </a:lnTo>
                  <a:lnTo>
                    <a:pt x="2271" y="3712"/>
                  </a:lnTo>
                  <a:lnTo>
                    <a:pt x="1929" y="4030"/>
                  </a:lnTo>
                  <a:lnTo>
                    <a:pt x="1612" y="4347"/>
                  </a:lnTo>
                  <a:lnTo>
                    <a:pt x="1319" y="4689"/>
                  </a:lnTo>
                  <a:lnTo>
                    <a:pt x="1075" y="5056"/>
                  </a:lnTo>
                  <a:lnTo>
                    <a:pt x="830" y="5446"/>
                  </a:lnTo>
                  <a:lnTo>
                    <a:pt x="611" y="5862"/>
                  </a:lnTo>
                  <a:lnTo>
                    <a:pt x="440" y="6301"/>
                  </a:lnTo>
                  <a:lnTo>
                    <a:pt x="293" y="6741"/>
                  </a:lnTo>
                  <a:lnTo>
                    <a:pt x="171" y="7205"/>
                  </a:lnTo>
                  <a:lnTo>
                    <a:pt x="73" y="7693"/>
                  </a:lnTo>
                  <a:lnTo>
                    <a:pt x="24" y="8206"/>
                  </a:lnTo>
                  <a:lnTo>
                    <a:pt x="0" y="8719"/>
                  </a:lnTo>
                  <a:lnTo>
                    <a:pt x="24" y="9256"/>
                  </a:lnTo>
                  <a:lnTo>
                    <a:pt x="73" y="9794"/>
                  </a:lnTo>
                  <a:lnTo>
                    <a:pt x="171" y="10307"/>
                  </a:lnTo>
                  <a:lnTo>
                    <a:pt x="293" y="10795"/>
                  </a:lnTo>
                  <a:lnTo>
                    <a:pt x="464" y="11308"/>
                  </a:lnTo>
                  <a:lnTo>
                    <a:pt x="659" y="11772"/>
                  </a:lnTo>
                  <a:lnTo>
                    <a:pt x="879" y="12236"/>
                  </a:lnTo>
                  <a:lnTo>
                    <a:pt x="1123" y="12676"/>
                  </a:lnTo>
                  <a:lnTo>
                    <a:pt x="1392" y="13091"/>
                  </a:lnTo>
                  <a:lnTo>
                    <a:pt x="1710" y="13506"/>
                  </a:lnTo>
                  <a:lnTo>
                    <a:pt x="2027" y="13872"/>
                  </a:lnTo>
                  <a:lnTo>
                    <a:pt x="2393" y="14239"/>
                  </a:lnTo>
                  <a:lnTo>
                    <a:pt x="2760" y="14581"/>
                  </a:lnTo>
                  <a:lnTo>
                    <a:pt x="3151" y="14874"/>
                  </a:lnTo>
                  <a:lnTo>
                    <a:pt x="3590" y="15167"/>
                  </a:lnTo>
                  <a:lnTo>
                    <a:pt x="4030" y="15411"/>
                  </a:lnTo>
                  <a:lnTo>
                    <a:pt x="4225" y="15509"/>
                  </a:lnTo>
                  <a:lnTo>
                    <a:pt x="4421" y="15582"/>
                  </a:lnTo>
                  <a:lnTo>
                    <a:pt x="4640" y="15631"/>
                  </a:lnTo>
                  <a:lnTo>
                    <a:pt x="5275" y="15631"/>
                  </a:lnTo>
                  <a:lnTo>
                    <a:pt x="5739" y="15558"/>
                  </a:lnTo>
                  <a:lnTo>
                    <a:pt x="6668" y="15362"/>
                  </a:lnTo>
                  <a:lnTo>
                    <a:pt x="7132" y="15289"/>
                  </a:lnTo>
                  <a:lnTo>
                    <a:pt x="7376" y="15264"/>
                  </a:lnTo>
                  <a:lnTo>
                    <a:pt x="7864" y="15264"/>
                  </a:lnTo>
                  <a:lnTo>
                    <a:pt x="8108" y="15289"/>
                  </a:lnTo>
                  <a:lnTo>
                    <a:pt x="8597" y="15362"/>
                  </a:lnTo>
                  <a:lnTo>
                    <a:pt x="9549" y="15558"/>
                  </a:lnTo>
                  <a:lnTo>
                    <a:pt x="9989" y="15606"/>
                  </a:lnTo>
                  <a:lnTo>
                    <a:pt x="10209" y="15631"/>
                  </a:lnTo>
                  <a:lnTo>
                    <a:pt x="10429" y="15631"/>
                  </a:lnTo>
                  <a:lnTo>
                    <a:pt x="10648" y="15606"/>
                  </a:lnTo>
                  <a:lnTo>
                    <a:pt x="10868" y="15558"/>
                  </a:lnTo>
                  <a:lnTo>
                    <a:pt x="11064" y="15484"/>
                  </a:lnTo>
                  <a:lnTo>
                    <a:pt x="11283" y="15387"/>
                  </a:lnTo>
                  <a:lnTo>
                    <a:pt x="11723" y="15142"/>
                  </a:lnTo>
                  <a:lnTo>
                    <a:pt x="12114" y="14849"/>
                  </a:lnTo>
                  <a:lnTo>
                    <a:pt x="12529" y="14532"/>
                  </a:lnTo>
                  <a:lnTo>
                    <a:pt x="12895" y="14214"/>
                  </a:lnTo>
                  <a:lnTo>
                    <a:pt x="13237" y="13848"/>
                  </a:lnTo>
                  <a:lnTo>
                    <a:pt x="13555" y="13457"/>
                  </a:lnTo>
                  <a:lnTo>
                    <a:pt x="13872" y="13066"/>
                  </a:lnTo>
                  <a:lnTo>
                    <a:pt x="14141" y="12651"/>
                  </a:lnTo>
                  <a:lnTo>
                    <a:pt x="14385" y="12212"/>
                  </a:lnTo>
                  <a:lnTo>
                    <a:pt x="14605" y="11748"/>
                  </a:lnTo>
                  <a:lnTo>
                    <a:pt x="14800" y="11283"/>
                  </a:lnTo>
                  <a:lnTo>
                    <a:pt x="14947" y="10795"/>
                  </a:lnTo>
                  <a:lnTo>
                    <a:pt x="15069" y="10282"/>
                  </a:lnTo>
                  <a:lnTo>
                    <a:pt x="15167" y="9769"/>
                  </a:lnTo>
                  <a:lnTo>
                    <a:pt x="15216" y="9256"/>
                  </a:lnTo>
                  <a:lnTo>
                    <a:pt x="15240" y="8719"/>
                  </a:lnTo>
                  <a:lnTo>
                    <a:pt x="15216" y="8182"/>
                  </a:lnTo>
                  <a:lnTo>
                    <a:pt x="15167" y="7669"/>
                  </a:lnTo>
                  <a:lnTo>
                    <a:pt x="15069" y="7180"/>
                  </a:lnTo>
                  <a:lnTo>
                    <a:pt x="14947" y="6692"/>
                  </a:lnTo>
                  <a:lnTo>
                    <a:pt x="14776" y="6252"/>
                  </a:lnTo>
                  <a:lnTo>
                    <a:pt x="14605" y="5813"/>
                  </a:lnTo>
                  <a:lnTo>
                    <a:pt x="14385" y="5398"/>
                  </a:lnTo>
                  <a:lnTo>
                    <a:pt x="14141" y="5007"/>
                  </a:lnTo>
                  <a:lnTo>
                    <a:pt x="13848" y="4616"/>
                  </a:lnTo>
                  <a:lnTo>
                    <a:pt x="13555" y="4274"/>
                  </a:lnTo>
                  <a:lnTo>
                    <a:pt x="13213" y="3957"/>
                  </a:lnTo>
                  <a:lnTo>
                    <a:pt x="12871" y="3639"/>
                  </a:lnTo>
                  <a:lnTo>
                    <a:pt x="12505" y="3370"/>
                  </a:lnTo>
                  <a:lnTo>
                    <a:pt x="12089" y="3102"/>
                  </a:lnTo>
                  <a:lnTo>
                    <a:pt x="11674" y="2858"/>
                  </a:lnTo>
                  <a:lnTo>
                    <a:pt x="11259" y="2662"/>
                  </a:lnTo>
                  <a:lnTo>
                    <a:pt x="11064" y="2589"/>
                  </a:lnTo>
                  <a:lnTo>
                    <a:pt x="10893" y="2540"/>
                  </a:lnTo>
                  <a:lnTo>
                    <a:pt x="10697" y="2516"/>
                  </a:lnTo>
                  <a:lnTo>
                    <a:pt x="10526" y="2491"/>
                  </a:lnTo>
                  <a:lnTo>
                    <a:pt x="10111" y="2491"/>
                  </a:lnTo>
                  <a:lnTo>
                    <a:pt x="9696" y="2516"/>
                  </a:lnTo>
                  <a:lnTo>
                    <a:pt x="8841" y="2613"/>
                  </a:lnTo>
                  <a:lnTo>
                    <a:pt x="8426" y="2662"/>
                  </a:lnTo>
                  <a:lnTo>
                    <a:pt x="7986" y="2687"/>
                  </a:lnTo>
                  <a:lnTo>
                    <a:pt x="63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821" name="Shape 821"/>
          <p:cNvGrpSpPr/>
          <p:nvPr/>
        </p:nvGrpSpPr>
        <p:grpSpPr>
          <a:xfrm>
            <a:off x="4163388" y="4062769"/>
            <a:ext cx="372012" cy="356850"/>
            <a:chOff x="5241175" y="4959100"/>
            <a:chExt cx="539775" cy="517775"/>
          </a:xfrm>
        </p:grpSpPr>
        <p:sp>
          <p:nvSpPr>
            <p:cNvPr id="822" name="Shape 822"/>
            <p:cNvSpPr/>
            <p:nvPr/>
          </p:nvSpPr>
          <p:spPr>
            <a:xfrm>
              <a:off x="5575150" y="4959100"/>
              <a:ext cx="161225" cy="178300"/>
            </a:xfrm>
            <a:custGeom>
              <a:avLst/>
              <a:gdLst/>
              <a:ahLst/>
              <a:cxnLst/>
              <a:rect l="0" t="0" r="0" b="0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23" name="Shape 823"/>
            <p:cNvSpPr/>
            <p:nvPr/>
          </p:nvSpPr>
          <p:spPr>
            <a:xfrm>
              <a:off x="5330925" y="4985350"/>
              <a:ext cx="128250" cy="148400"/>
            </a:xfrm>
            <a:custGeom>
              <a:avLst/>
              <a:gdLst/>
              <a:ahLst/>
              <a:cxnLst/>
              <a:rect l="0" t="0" r="0" b="0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24" name="Shape 824"/>
            <p:cNvSpPr/>
            <p:nvPr/>
          </p:nvSpPr>
          <p:spPr>
            <a:xfrm>
              <a:off x="5241175" y="5241175"/>
              <a:ext cx="180125" cy="109325"/>
            </a:xfrm>
            <a:custGeom>
              <a:avLst/>
              <a:gdLst/>
              <a:ahLst/>
              <a:cxnLst/>
              <a:rect l="0" t="0" r="0" b="0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25" name="Shape 825"/>
            <p:cNvSpPr/>
            <p:nvPr/>
          </p:nvSpPr>
          <p:spPr>
            <a:xfrm>
              <a:off x="5461575" y="5316900"/>
              <a:ext cx="89175" cy="159975"/>
            </a:xfrm>
            <a:custGeom>
              <a:avLst/>
              <a:gdLst/>
              <a:ahLst/>
              <a:cxnLst/>
              <a:rect l="0" t="0" r="0" b="0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26" name="Shape 826"/>
            <p:cNvSpPr/>
            <p:nvPr/>
          </p:nvSpPr>
          <p:spPr>
            <a:xfrm>
              <a:off x="5619100" y="5194175"/>
              <a:ext cx="161850" cy="89775"/>
            </a:xfrm>
            <a:custGeom>
              <a:avLst/>
              <a:gdLst/>
              <a:ahLst/>
              <a:cxnLst/>
              <a:rect l="0" t="0" r="0" b="0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27" name="Shape 827"/>
            <p:cNvSpPr/>
            <p:nvPr/>
          </p:nvSpPr>
          <p:spPr>
            <a:xfrm>
              <a:off x="5420075" y="5116000"/>
              <a:ext cx="189300" cy="189925"/>
            </a:xfrm>
            <a:custGeom>
              <a:avLst/>
              <a:gdLst/>
              <a:ahLst/>
              <a:cxnLst/>
              <a:rect l="0" t="0" r="0" b="0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828" name="Shape 828"/>
          <p:cNvSpPr/>
          <p:nvPr/>
        </p:nvSpPr>
        <p:spPr>
          <a:xfrm>
            <a:off x="4650402" y="4150826"/>
            <a:ext cx="327404" cy="180966"/>
          </a:xfrm>
          <a:custGeom>
            <a:avLst/>
            <a:gdLst/>
            <a:ahLst/>
            <a:cxnLst/>
            <a:rect l="0" t="0" r="0" b="0"/>
            <a:pathLst>
              <a:path w="19002" h="10503" extrusionOk="0">
                <a:moveTo>
                  <a:pt x="17072" y="1100"/>
                </a:moveTo>
                <a:lnTo>
                  <a:pt x="17145" y="1124"/>
                </a:lnTo>
                <a:lnTo>
                  <a:pt x="17268" y="1197"/>
                </a:lnTo>
                <a:lnTo>
                  <a:pt x="17365" y="1320"/>
                </a:lnTo>
                <a:lnTo>
                  <a:pt x="17390" y="1393"/>
                </a:lnTo>
                <a:lnTo>
                  <a:pt x="17390" y="1490"/>
                </a:lnTo>
                <a:lnTo>
                  <a:pt x="17390" y="1564"/>
                </a:lnTo>
                <a:lnTo>
                  <a:pt x="17365" y="1637"/>
                </a:lnTo>
                <a:lnTo>
                  <a:pt x="17268" y="1759"/>
                </a:lnTo>
                <a:lnTo>
                  <a:pt x="17145" y="1832"/>
                </a:lnTo>
                <a:lnTo>
                  <a:pt x="17072" y="1857"/>
                </a:lnTo>
                <a:lnTo>
                  <a:pt x="16926" y="1857"/>
                </a:lnTo>
                <a:lnTo>
                  <a:pt x="16852" y="1832"/>
                </a:lnTo>
                <a:lnTo>
                  <a:pt x="16730" y="1759"/>
                </a:lnTo>
                <a:lnTo>
                  <a:pt x="16657" y="1637"/>
                </a:lnTo>
                <a:lnTo>
                  <a:pt x="16633" y="1564"/>
                </a:lnTo>
                <a:lnTo>
                  <a:pt x="16608" y="1490"/>
                </a:lnTo>
                <a:lnTo>
                  <a:pt x="16633" y="1393"/>
                </a:lnTo>
                <a:lnTo>
                  <a:pt x="16657" y="1320"/>
                </a:lnTo>
                <a:lnTo>
                  <a:pt x="16730" y="1197"/>
                </a:lnTo>
                <a:lnTo>
                  <a:pt x="16852" y="1124"/>
                </a:lnTo>
                <a:lnTo>
                  <a:pt x="16926" y="1100"/>
                </a:lnTo>
                <a:close/>
                <a:moveTo>
                  <a:pt x="15924" y="1"/>
                </a:moveTo>
                <a:lnTo>
                  <a:pt x="15656" y="25"/>
                </a:lnTo>
                <a:lnTo>
                  <a:pt x="15387" y="74"/>
                </a:lnTo>
                <a:lnTo>
                  <a:pt x="15192" y="123"/>
                </a:lnTo>
                <a:lnTo>
                  <a:pt x="14996" y="172"/>
                </a:lnTo>
                <a:lnTo>
                  <a:pt x="14801" y="269"/>
                </a:lnTo>
                <a:lnTo>
                  <a:pt x="14605" y="367"/>
                </a:lnTo>
                <a:lnTo>
                  <a:pt x="14435" y="489"/>
                </a:lnTo>
                <a:lnTo>
                  <a:pt x="14264" y="611"/>
                </a:lnTo>
                <a:lnTo>
                  <a:pt x="14093" y="758"/>
                </a:lnTo>
                <a:lnTo>
                  <a:pt x="13970" y="929"/>
                </a:lnTo>
                <a:lnTo>
                  <a:pt x="13824" y="1100"/>
                </a:lnTo>
                <a:lnTo>
                  <a:pt x="13726" y="1271"/>
                </a:lnTo>
                <a:lnTo>
                  <a:pt x="13629" y="1466"/>
                </a:lnTo>
                <a:lnTo>
                  <a:pt x="13531" y="1661"/>
                </a:lnTo>
                <a:lnTo>
                  <a:pt x="13482" y="1881"/>
                </a:lnTo>
                <a:lnTo>
                  <a:pt x="13433" y="2101"/>
                </a:lnTo>
                <a:lnTo>
                  <a:pt x="13409" y="2345"/>
                </a:lnTo>
                <a:lnTo>
                  <a:pt x="13409" y="2565"/>
                </a:lnTo>
                <a:lnTo>
                  <a:pt x="6668" y="4372"/>
                </a:lnTo>
                <a:lnTo>
                  <a:pt x="6986" y="4592"/>
                </a:lnTo>
                <a:lnTo>
                  <a:pt x="7303" y="4812"/>
                </a:lnTo>
                <a:lnTo>
                  <a:pt x="7621" y="5032"/>
                </a:lnTo>
                <a:lnTo>
                  <a:pt x="7938" y="5203"/>
                </a:lnTo>
                <a:lnTo>
                  <a:pt x="8280" y="5374"/>
                </a:lnTo>
                <a:lnTo>
                  <a:pt x="8597" y="5496"/>
                </a:lnTo>
                <a:lnTo>
                  <a:pt x="8939" y="5618"/>
                </a:lnTo>
                <a:lnTo>
                  <a:pt x="9257" y="5740"/>
                </a:lnTo>
                <a:lnTo>
                  <a:pt x="9599" y="5813"/>
                </a:lnTo>
                <a:lnTo>
                  <a:pt x="9941" y="5862"/>
                </a:lnTo>
                <a:lnTo>
                  <a:pt x="10258" y="5911"/>
                </a:lnTo>
                <a:lnTo>
                  <a:pt x="10600" y="5935"/>
                </a:lnTo>
                <a:lnTo>
                  <a:pt x="10942" y="5935"/>
                </a:lnTo>
                <a:lnTo>
                  <a:pt x="11284" y="5911"/>
                </a:lnTo>
                <a:lnTo>
                  <a:pt x="11626" y="5862"/>
                </a:lnTo>
                <a:lnTo>
                  <a:pt x="11968" y="5813"/>
                </a:lnTo>
                <a:lnTo>
                  <a:pt x="12285" y="5716"/>
                </a:lnTo>
                <a:lnTo>
                  <a:pt x="12603" y="5642"/>
                </a:lnTo>
                <a:lnTo>
                  <a:pt x="13140" y="5423"/>
                </a:lnTo>
                <a:lnTo>
                  <a:pt x="13629" y="5203"/>
                </a:lnTo>
                <a:lnTo>
                  <a:pt x="14044" y="4983"/>
                </a:lnTo>
                <a:lnTo>
                  <a:pt x="14386" y="4763"/>
                </a:lnTo>
                <a:lnTo>
                  <a:pt x="14630" y="4592"/>
                </a:lnTo>
                <a:lnTo>
                  <a:pt x="14850" y="4421"/>
                </a:lnTo>
                <a:lnTo>
                  <a:pt x="14923" y="4372"/>
                </a:lnTo>
                <a:lnTo>
                  <a:pt x="15021" y="4348"/>
                </a:lnTo>
                <a:lnTo>
                  <a:pt x="15118" y="4372"/>
                </a:lnTo>
                <a:lnTo>
                  <a:pt x="15192" y="4421"/>
                </a:lnTo>
                <a:lnTo>
                  <a:pt x="15240" y="4519"/>
                </a:lnTo>
                <a:lnTo>
                  <a:pt x="15240" y="4592"/>
                </a:lnTo>
                <a:lnTo>
                  <a:pt x="15240" y="4690"/>
                </a:lnTo>
                <a:lnTo>
                  <a:pt x="15167" y="4763"/>
                </a:lnTo>
                <a:lnTo>
                  <a:pt x="15045" y="4861"/>
                </a:lnTo>
                <a:lnTo>
                  <a:pt x="14752" y="5105"/>
                </a:lnTo>
                <a:lnTo>
                  <a:pt x="14312" y="5398"/>
                </a:lnTo>
                <a:lnTo>
                  <a:pt x="14019" y="5569"/>
                </a:lnTo>
                <a:lnTo>
                  <a:pt x="13702" y="5716"/>
                </a:lnTo>
                <a:lnTo>
                  <a:pt x="13213" y="5935"/>
                </a:lnTo>
                <a:lnTo>
                  <a:pt x="12969" y="6033"/>
                </a:lnTo>
                <a:lnTo>
                  <a:pt x="12676" y="6131"/>
                </a:lnTo>
                <a:lnTo>
                  <a:pt x="12090" y="6277"/>
                </a:lnTo>
                <a:lnTo>
                  <a:pt x="11797" y="6326"/>
                </a:lnTo>
                <a:lnTo>
                  <a:pt x="11479" y="6375"/>
                </a:lnTo>
                <a:lnTo>
                  <a:pt x="11137" y="6400"/>
                </a:lnTo>
                <a:lnTo>
                  <a:pt x="10796" y="6424"/>
                </a:lnTo>
                <a:lnTo>
                  <a:pt x="10429" y="6400"/>
                </a:lnTo>
                <a:lnTo>
                  <a:pt x="10063" y="6375"/>
                </a:lnTo>
                <a:lnTo>
                  <a:pt x="9696" y="6326"/>
                </a:lnTo>
                <a:lnTo>
                  <a:pt x="9306" y="6229"/>
                </a:lnTo>
                <a:lnTo>
                  <a:pt x="8915" y="6131"/>
                </a:lnTo>
                <a:lnTo>
                  <a:pt x="8500" y="5984"/>
                </a:lnTo>
                <a:lnTo>
                  <a:pt x="8085" y="5813"/>
                </a:lnTo>
                <a:lnTo>
                  <a:pt x="7669" y="5594"/>
                </a:lnTo>
                <a:lnTo>
                  <a:pt x="7572" y="5569"/>
                </a:lnTo>
                <a:lnTo>
                  <a:pt x="7376" y="5471"/>
                </a:lnTo>
                <a:lnTo>
                  <a:pt x="7254" y="5471"/>
                </a:lnTo>
                <a:lnTo>
                  <a:pt x="7132" y="5496"/>
                </a:lnTo>
                <a:lnTo>
                  <a:pt x="318" y="7694"/>
                </a:lnTo>
                <a:lnTo>
                  <a:pt x="245" y="7743"/>
                </a:lnTo>
                <a:lnTo>
                  <a:pt x="147" y="7792"/>
                </a:lnTo>
                <a:lnTo>
                  <a:pt x="98" y="7865"/>
                </a:lnTo>
                <a:lnTo>
                  <a:pt x="49" y="7938"/>
                </a:lnTo>
                <a:lnTo>
                  <a:pt x="1" y="8036"/>
                </a:lnTo>
                <a:lnTo>
                  <a:pt x="1" y="8134"/>
                </a:lnTo>
                <a:lnTo>
                  <a:pt x="1" y="8207"/>
                </a:lnTo>
                <a:lnTo>
                  <a:pt x="25" y="8305"/>
                </a:lnTo>
                <a:lnTo>
                  <a:pt x="98" y="8451"/>
                </a:lnTo>
                <a:lnTo>
                  <a:pt x="196" y="8549"/>
                </a:lnTo>
                <a:lnTo>
                  <a:pt x="318" y="8622"/>
                </a:lnTo>
                <a:lnTo>
                  <a:pt x="489" y="8646"/>
                </a:lnTo>
                <a:lnTo>
                  <a:pt x="611" y="8622"/>
                </a:lnTo>
                <a:lnTo>
                  <a:pt x="269" y="8793"/>
                </a:lnTo>
                <a:lnTo>
                  <a:pt x="171" y="8842"/>
                </a:lnTo>
                <a:lnTo>
                  <a:pt x="123" y="8915"/>
                </a:lnTo>
                <a:lnTo>
                  <a:pt x="49" y="8988"/>
                </a:lnTo>
                <a:lnTo>
                  <a:pt x="25" y="9086"/>
                </a:lnTo>
                <a:lnTo>
                  <a:pt x="1" y="9159"/>
                </a:lnTo>
                <a:lnTo>
                  <a:pt x="1" y="9257"/>
                </a:lnTo>
                <a:lnTo>
                  <a:pt x="1" y="9355"/>
                </a:lnTo>
                <a:lnTo>
                  <a:pt x="49" y="9452"/>
                </a:lnTo>
                <a:lnTo>
                  <a:pt x="123" y="9575"/>
                </a:lnTo>
                <a:lnTo>
                  <a:pt x="220" y="9648"/>
                </a:lnTo>
                <a:lnTo>
                  <a:pt x="342" y="9697"/>
                </a:lnTo>
                <a:lnTo>
                  <a:pt x="489" y="9721"/>
                </a:lnTo>
                <a:lnTo>
                  <a:pt x="587" y="9721"/>
                </a:lnTo>
                <a:lnTo>
                  <a:pt x="684" y="9672"/>
                </a:lnTo>
                <a:lnTo>
                  <a:pt x="855" y="9599"/>
                </a:lnTo>
                <a:lnTo>
                  <a:pt x="782" y="9721"/>
                </a:lnTo>
                <a:lnTo>
                  <a:pt x="758" y="9868"/>
                </a:lnTo>
                <a:lnTo>
                  <a:pt x="782" y="10014"/>
                </a:lnTo>
                <a:lnTo>
                  <a:pt x="831" y="10161"/>
                </a:lnTo>
                <a:lnTo>
                  <a:pt x="929" y="10258"/>
                </a:lnTo>
                <a:lnTo>
                  <a:pt x="1026" y="10307"/>
                </a:lnTo>
                <a:lnTo>
                  <a:pt x="1124" y="10356"/>
                </a:lnTo>
                <a:lnTo>
                  <a:pt x="1246" y="10380"/>
                </a:lnTo>
                <a:lnTo>
                  <a:pt x="1393" y="10356"/>
                </a:lnTo>
                <a:lnTo>
                  <a:pt x="1515" y="10283"/>
                </a:lnTo>
                <a:lnTo>
                  <a:pt x="6082" y="7303"/>
                </a:lnTo>
                <a:lnTo>
                  <a:pt x="6546" y="7523"/>
                </a:lnTo>
                <a:lnTo>
                  <a:pt x="7108" y="7743"/>
                </a:lnTo>
                <a:lnTo>
                  <a:pt x="7791" y="7987"/>
                </a:lnTo>
                <a:lnTo>
                  <a:pt x="8524" y="8207"/>
                </a:lnTo>
                <a:lnTo>
                  <a:pt x="9306" y="8402"/>
                </a:lnTo>
                <a:lnTo>
                  <a:pt x="10087" y="8549"/>
                </a:lnTo>
                <a:lnTo>
                  <a:pt x="10454" y="8598"/>
                </a:lnTo>
                <a:lnTo>
                  <a:pt x="10820" y="8646"/>
                </a:lnTo>
                <a:lnTo>
                  <a:pt x="11528" y="8646"/>
                </a:lnTo>
                <a:lnTo>
                  <a:pt x="12212" y="10356"/>
                </a:lnTo>
                <a:lnTo>
                  <a:pt x="12261" y="10405"/>
                </a:lnTo>
                <a:lnTo>
                  <a:pt x="12310" y="10454"/>
                </a:lnTo>
                <a:lnTo>
                  <a:pt x="12383" y="10478"/>
                </a:lnTo>
                <a:lnTo>
                  <a:pt x="12456" y="10503"/>
                </a:lnTo>
                <a:lnTo>
                  <a:pt x="13384" y="10503"/>
                </a:lnTo>
                <a:lnTo>
                  <a:pt x="13482" y="10478"/>
                </a:lnTo>
                <a:lnTo>
                  <a:pt x="13555" y="10454"/>
                </a:lnTo>
                <a:lnTo>
                  <a:pt x="13604" y="10405"/>
                </a:lnTo>
                <a:lnTo>
                  <a:pt x="13629" y="10332"/>
                </a:lnTo>
                <a:lnTo>
                  <a:pt x="13629" y="10234"/>
                </a:lnTo>
                <a:lnTo>
                  <a:pt x="13580" y="10161"/>
                </a:lnTo>
                <a:lnTo>
                  <a:pt x="13506" y="10087"/>
                </a:lnTo>
                <a:lnTo>
                  <a:pt x="13409" y="10087"/>
                </a:lnTo>
                <a:lnTo>
                  <a:pt x="12603" y="10014"/>
                </a:lnTo>
                <a:lnTo>
                  <a:pt x="12163" y="8646"/>
                </a:lnTo>
                <a:lnTo>
                  <a:pt x="12700" y="8598"/>
                </a:lnTo>
                <a:lnTo>
                  <a:pt x="13067" y="8549"/>
                </a:lnTo>
                <a:lnTo>
                  <a:pt x="13482" y="8475"/>
                </a:lnTo>
                <a:lnTo>
                  <a:pt x="13922" y="8378"/>
                </a:lnTo>
                <a:lnTo>
                  <a:pt x="14386" y="8280"/>
                </a:lnTo>
                <a:lnTo>
                  <a:pt x="14874" y="8109"/>
                </a:lnTo>
                <a:lnTo>
                  <a:pt x="15363" y="7914"/>
                </a:lnTo>
                <a:lnTo>
                  <a:pt x="15827" y="7670"/>
                </a:lnTo>
                <a:lnTo>
                  <a:pt x="16046" y="7547"/>
                </a:lnTo>
                <a:lnTo>
                  <a:pt x="16291" y="7376"/>
                </a:lnTo>
                <a:lnTo>
                  <a:pt x="16486" y="7205"/>
                </a:lnTo>
                <a:lnTo>
                  <a:pt x="16681" y="7035"/>
                </a:lnTo>
                <a:lnTo>
                  <a:pt x="16877" y="6839"/>
                </a:lnTo>
                <a:lnTo>
                  <a:pt x="17072" y="6619"/>
                </a:lnTo>
                <a:lnTo>
                  <a:pt x="17219" y="6375"/>
                </a:lnTo>
                <a:lnTo>
                  <a:pt x="17365" y="6131"/>
                </a:lnTo>
                <a:lnTo>
                  <a:pt x="17512" y="5862"/>
                </a:lnTo>
                <a:lnTo>
                  <a:pt x="17610" y="5569"/>
                </a:lnTo>
                <a:lnTo>
                  <a:pt x="17707" y="5276"/>
                </a:lnTo>
                <a:lnTo>
                  <a:pt x="17780" y="4959"/>
                </a:lnTo>
                <a:lnTo>
                  <a:pt x="17829" y="4592"/>
                </a:lnTo>
                <a:lnTo>
                  <a:pt x="17854" y="4226"/>
                </a:lnTo>
                <a:lnTo>
                  <a:pt x="17854" y="3884"/>
                </a:lnTo>
                <a:lnTo>
                  <a:pt x="17829" y="3444"/>
                </a:lnTo>
                <a:lnTo>
                  <a:pt x="17829" y="2980"/>
                </a:lnTo>
                <a:lnTo>
                  <a:pt x="17829" y="2760"/>
                </a:lnTo>
                <a:lnTo>
                  <a:pt x="17878" y="2590"/>
                </a:lnTo>
                <a:lnTo>
                  <a:pt x="18440" y="2370"/>
                </a:lnTo>
                <a:lnTo>
                  <a:pt x="18733" y="2272"/>
                </a:lnTo>
                <a:lnTo>
                  <a:pt x="18293" y="2125"/>
                </a:lnTo>
                <a:lnTo>
                  <a:pt x="18586" y="1979"/>
                </a:lnTo>
                <a:lnTo>
                  <a:pt x="18855" y="1857"/>
                </a:lnTo>
                <a:lnTo>
                  <a:pt x="18953" y="1808"/>
                </a:lnTo>
                <a:lnTo>
                  <a:pt x="19002" y="1759"/>
                </a:lnTo>
                <a:lnTo>
                  <a:pt x="19002" y="1710"/>
                </a:lnTo>
                <a:lnTo>
                  <a:pt x="18953" y="1686"/>
                </a:lnTo>
                <a:lnTo>
                  <a:pt x="18000" y="1271"/>
                </a:lnTo>
                <a:lnTo>
                  <a:pt x="17780" y="1026"/>
                </a:lnTo>
                <a:lnTo>
                  <a:pt x="17561" y="782"/>
                </a:lnTo>
                <a:lnTo>
                  <a:pt x="17243" y="514"/>
                </a:lnTo>
                <a:lnTo>
                  <a:pt x="17048" y="391"/>
                </a:lnTo>
                <a:lnTo>
                  <a:pt x="16852" y="269"/>
                </a:lnTo>
                <a:lnTo>
                  <a:pt x="16633" y="172"/>
                </a:lnTo>
                <a:lnTo>
                  <a:pt x="16413" y="98"/>
                </a:lnTo>
                <a:lnTo>
                  <a:pt x="16169" y="25"/>
                </a:lnTo>
                <a:lnTo>
                  <a:pt x="1592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829" name="Shape 829"/>
          <p:cNvGrpSpPr/>
          <p:nvPr/>
        </p:nvGrpSpPr>
        <p:grpSpPr>
          <a:xfrm>
            <a:off x="5158593" y="4115786"/>
            <a:ext cx="238618" cy="274387"/>
            <a:chOff x="6685175" y="5036025"/>
            <a:chExt cx="346225" cy="398125"/>
          </a:xfrm>
        </p:grpSpPr>
        <p:sp>
          <p:nvSpPr>
            <p:cNvPr id="830" name="Shape 830"/>
            <p:cNvSpPr/>
            <p:nvPr/>
          </p:nvSpPr>
          <p:spPr>
            <a:xfrm>
              <a:off x="6743800" y="5036025"/>
              <a:ext cx="105650" cy="147775"/>
            </a:xfrm>
            <a:custGeom>
              <a:avLst/>
              <a:gdLst/>
              <a:ahLst/>
              <a:cxnLst/>
              <a:rect l="0" t="0" r="0" b="0"/>
              <a:pathLst>
                <a:path w="4226" h="5911" extrusionOk="0">
                  <a:moveTo>
                    <a:pt x="2931" y="1"/>
                  </a:moveTo>
                  <a:lnTo>
                    <a:pt x="2736" y="25"/>
                  </a:lnTo>
                  <a:lnTo>
                    <a:pt x="2516" y="74"/>
                  </a:lnTo>
                  <a:lnTo>
                    <a:pt x="2272" y="147"/>
                  </a:lnTo>
                  <a:lnTo>
                    <a:pt x="2027" y="269"/>
                  </a:lnTo>
                  <a:lnTo>
                    <a:pt x="1783" y="416"/>
                  </a:lnTo>
                  <a:lnTo>
                    <a:pt x="1539" y="611"/>
                  </a:lnTo>
                  <a:lnTo>
                    <a:pt x="1319" y="807"/>
                  </a:lnTo>
                  <a:lnTo>
                    <a:pt x="1075" y="1026"/>
                  </a:lnTo>
                  <a:lnTo>
                    <a:pt x="855" y="1271"/>
                  </a:lnTo>
                  <a:lnTo>
                    <a:pt x="660" y="1539"/>
                  </a:lnTo>
                  <a:lnTo>
                    <a:pt x="489" y="1808"/>
                  </a:lnTo>
                  <a:lnTo>
                    <a:pt x="318" y="2101"/>
                  </a:lnTo>
                  <a:lnTo>
                    <a:pt x="196" y="2370"/>
                  </a:lnTo>
                  <a:lnTo>
                    <a:pt x="98" y="2663"/>
                  </a:lnTo>
                  <a:lnTo>
                    <a:pt x="25" y="2956"/>
                  </a:lnTo>
                  <a:lnTo>
                    <a:pt x="0" y="3249"/>
                  </a:lnTo>
                  <a:lnTo>
                    <a:pt x="0" y="3517"/>
                  </a:lnTo>
                  <a:lnTo>
                    <a:pt x="49" y="3786"/>
                  </a:lnTo>
                  <a:lnTo>
                    <a:pt x="122" y="4055"/>
                  </a:lnTo>
                  <a:lnTo>
                    <a:pt x="196" y="4299"/>
                  </a:lnTo>
                  <a:lnTo>
                    <a:pt x="293" y="4543"/>
                  </a:lnTo>
                  <a:lnTo>
                    <a:pt x="415" y="4763"/>
                  </a:lnTo>
                  <a:lnTo>
                    <a:pt x="562" y="4958"/>
                  </a:lnTo>
                  <a:lnTo>
                    <a:pt x="708" y="5154"/>
                  </a:lnTo>
                  <a:lnTo>
                    <a:pt x="855" y="5325"/>
                  </a:lnTo>
                  <a:lnTo>
                    <a:pt x="1026" y="5471"/>
                  </a:lnTo>
                  <a:lnTo>
                    <a:pt x="1221" y="5618"/>
                  </a:lnTo>
                  <a:lnTo>
                    <a:pt x="1392" y="5716"/>
                  </a:lnTo>
                  <a:lnTo>
                    <a:pt x="1588" y="5813"/>
                  </a:lnTo>
                  <a:lnTo>
                    <a:pt x="1807" y="5862"/>
                  </a:lnTo>
                  <a:lnTo>
                    <a:pt x="2003" y="5911"/>
                  </a:lnTo>
                  <a:lnTo>
                    <a:pt x="2442" y="5911"/>
                  </a:lnTo>
                  <a:lnTo>
                    <a:pt x="2662" y="5862"/>
                  </a:lnTo>
                  <a:lnTo>
                    <a:pt x="2858" y="5789"/>
                  </a:lnTo>
                  <a:lnTo>
                    <a:pt x="3053" y="5716"/>
                  </a:lnTo>
                  <a:lnTo>
                    <a:pt x="3224" y="5593"/>
                  </a:lnTo>
                  <a:lnTo>
                    <a:pt x="3395" y="5471"/>
                  </a:lnTo>
                  <a:lnTo>
                    <a:pt x="3541" y="5300"/>
                  </a:lnTo>
                  <a:lnTo>
                    <a:pt x="3688" y="5129"/>
                  </a:lnTo>
                  <a:lnTo>
                    <a:pt x="3810" y="4934"/>
                  </a:lnTo>
                  <a:lnTo>
                    <a:pt x="3932" y="4739"/>
                  </a:lnTo>
                  <a:lnTo>
                    <a:pt x="4030" y="4519"/>
                  </a:lnTo>
                  <a:lnTo>
                    <a:pt x="4103" y="4275"/>
                  </a:lnTo>
                  <a:lnTo>
                    <a:pt x="4152" y="4030"/>
                  </a:lnTo>
                  <a:lnTo>
                    <a:pt x="4201" y="3786"/>
                  </a:lnTo>
                  <a:lnTo>
                    <a:pt x="4225" y="3517"/>
                  </a:lnTo>
                  <a:lnTo>
                    <a:pt x="4201" y="3249"/>
                  </a:lnTo>
                  <a:lnTo>
                    <a:pt x="4176" y="2980"/>
                  </a:lnTo>
                  <a:lnTo>
                    <a:pt x="4054" y="1881"/>
                  </a:lnTo>
                  <a:lnTo>
                    <a:pt x="3957" y="1368"/>
                  </a:lnTo>
                  <a:lnTo>
                    <a:pt x="3835" y="904"/>
                  </a:lnTo>
                  <a:lnTo>
                    <a:pt x="3737" y="684"/>
                  </a:lnTo>
                  <a:lnTo>
                    <a:pt x="3664" y="513"/>
                  </a:lnTo>
                  <a:lnTo>
                    <a:pt x="3541" y="342"/>
                  </a:lnTo>
                  <a:lnTo>
                    <a:pt x="3419" y="220"/>
                  </a:lnTo>
                  <a:lnTo>
                    <a:pt x="3273" y="123"/>
                  </a:lnTo>
                  <a:lnTo>
                    <a:pt x="3126" y="49"/>
                  </a:lnTo>
                  <a:lnTo>
                    <a:pt x="29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31" name="Shape 831"/>
            <p:cNvSpPr/>
            <p:nvPr/>
          </p:nvSpPr>
          <p:spPr>
            <a:xfrm>
              <a:off x="6685175" y="5152025"/>
              <a:ext cx="84275" cy="117275"/>
            </a:xfrm>
            <a:custGeom>
              <a:avLst/>
              <a:gdLst/>
              <a:ahLst/>
              <a:cxnLst/>
              <a:rect l="0" t="0" r="0" b="0"/>
              <a:pathLst>
                <a:path w="3371" h="4691" extrusionOk="0">
                  <a:moveTo>
                    <a:pt x="1368" y="1"/>
                  </a:moveTo>
                  <a:lnTo>
                    <a:pt x="1197" y="25"/>
                  </a:lnTo>
                  <a:lnTo>
                    <a:pt x="1026" y="99"/>
                  </a:lnTo>
                  <a:lnTo>
                    <a:pt x="855" y="172"/>
                  </a:lnTo>
                  <a:lnTo>
                    <a:pt x="709" y="270"/>
                  </a:lnTo>
                  <a:lnTo>
                    <a:pt x="562" y="392"/>
                  </a:lnTo>
                  <a:lnTo>
                    <a:pt x="440" y="538"/>
                  </a:lnTo>
                  <a:lnTo>
                    <a:pt x="318" y="685"/>
                  </a:lnTo>
                  <a:lnTo>
                    <a:pt x="220" y="856"/>
                  </a:lnTo>
                  <a:lnTo>
                    <a:pt x="147" y="1051"/>
                  </a:lnTo>
                  <a:lnTo>
                    <a:pt x="74" y="1247"/>
                  </a:lnTo>
                  <a:lnTo>
                    <a:pt x="49" y="1442"/>
                  </a:lnTo>
                  <a:lnTo>
                    <a:pt x="1" y="1662"/>
                  </a:lnTo>
                  <a:lnTo>
                    <a:pt x="1" y="1882"/>
                  </a:lnTo>
                  <a:lnTo>
                    <a:pt x="1" y="2101"/>
                  </a:lnTo>
                  <a:lnTo>
                    <a:pt x="25" y="2346"/>
                  </a:lnTo>
                  <a:lnTo>
                    <a:pt x="74" y="2565"/>
                  </a:lnTo>
                  <a:lnTo>
                    <a:pt x="147" y="2810"/>
                  </a:lnTo>
                  <a:lnTo>
                    <a:pt x="220" y="3054"/>
                  </a:lnTo>
                  <a:lnTo>
                    <a:pt x="342" y="3274"/>
                  </a:lnTo>
                  <a:lnTo>
                    <a:pt x="440" y="3493"/>
                  </a:lnTo>
                  <a:lnTo>
                    <a:pt x="587" y="3689"/>
                  </a:lnTo>
                  <a:lnTo>
                    <a:pt x="733" y="3860"/>
                  </a:lnTo>
                  <a:lnTo>
                    <a:pt x="880" y="4031"/>
                  </a:lnTo>
                  <a:lnTo>
                    <a:pt x="1051" y="4177"/>
                  </a:lnTo>
                  <a:lnTo>
                    <a:pt x="1222" y="4324"/>
                  </a:lnTo>
                  <a:lnTo>
                    <a:pt x="1393" y="4422"/>
                  </a:lnTo>
                  <a:lnTo>
                    <a:pt x="1564" y="4519"/>
                  </a:lnTo>
                  <a:lnTo>
                    <a:pt x="1759" y="4592"/>
                  </a:lnTo>
                  <a:lnTo>
                    <a:pt x="1954" y="4641"/>
                  </a:lnTo>
                  <a:lnTo>
                    <a:pt x="2125" y="4690"/>
                  </a:lnTo>
                  <a:lnTo>
                    <a:pt x="2516" y="4690"/>
                  </a:lnTo>
                  <a:lnTo>
                    <a:pt x="2687" y="4641"/>
                  </a:lnTo>
                  <a:lnTo>
                    <a:pt x="2882" y="4592"/>
                  </a:lnTo>
                  <a:lnTo>
                    <a:pt x="3029" y="4495"/>
                  </a:lnTo>
                  <a:lnTo>
                    <a:pt x="3151" y="4397"/>
                  </a:lnTo>
                  <a:lnTo>
                    <a:pt x="3249" y="4299"/>
                  </a:lnTo>
                  <a:lnTo>
                    <a:pt x="3322" y="4153"/>
                  </a:lnTo>
                  <a:lnTo>
                    <a:pt x="3371" y="4006"/>
                  </a:lnTo>
                  <a:lnTo>
                    <a:pt x="3371" y="3860"/>
                  </a:lnTo>
                  <a:lnTo>
                    <a:pt x="3371" y="3689"/>
                  </a:lnTo>
                  <a:lnTo>
                    <a:pt x="3347" y="3518"/>
                  </a:lnTo>
                  <a:lnTo>
                    <a:pt x="3249" y="3127"/>
                  </a:lnTo>
                  <a:lnTo>
                    <a:pt x="3078" y="2712"/>
                  </a:lnTo>
                  <a:lnTo>
                    <a:pt x="2712" y="1808"/>
                  </a:lnTo>
                  <a:lnTo>
                    <a:pt x="2370" y="953"/>
                  </a:lnTo>
                  <a:lnTo>
                    <a:pt x="2199" y="612"/>
                  </a:lnTo>
                  <a:lnTo>
                    <a:pt x="2028" y="343"/>
                  </a:lnTo>
                  <a:lnTo>
                    <a:pt x="1954" y="221"/>
                  </a:lnTo>
                  <a:lnTo>
                    <a:pt x="1857" y="123"/>
                  </a:lnTo>
                  <a:lnTo>
                    <a:pt x="1735" y="74"/>
                  </a:lnTo>
                  <a:lnTo>
                    <a:pt x="1637" y="25"/>
                  </a:lnTo>
                  <a:lnTo>
                    <a:pt x="14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32" name="Shape 832"/>
            <p:cNvSpPr/>
            <p:nvPr/>
          </p:nvSpPr>
          <p:spPr>
            <a:xfrm>
              <a:off x="6871400" y="5038475"/>
              <a:ext cx="105650" cy="145325"/>
            </a:xfrm>
            <a:custGeom>
              <a:avLst/>
              <a:gdLst/>
              <a:ahLst/>
              <a:cxnLst/>
              <a:rect l="0" t="0" r="0" b="0"/>
              <a:pathLst>
                <a:path w="4226" h="5813" extrusionOk="0">
                  <a:moveTo>
                    <a:pt x="1295" y="0"/>
                  </a:moveTo>
                  <a:lnTo>
                    <a:pt x="1100" y="49"/>
                  </a:lnTo>
                  <a:lnTo>
                    <a:pt x="953" y="98"/>
                  </a:lnTo>
                  <a:lnTo>
                    <a:pt x="807" y="196"/>
                  </a:lnTo>
                  <a:lnTo>
                    <a:pt x="684" y="318"/>
                  </a:lnTo>
                  <a:lnTo>
                    <a:pt x="587" y="464"/>
                  </a:lnTo>
                  <a:lnTo>
                    <a:pt x="489" y="660"/>
                  </a:lnTo>
                  <a:lnTo>
                    <a:pt x="391" y="855"/>
                  </a:lnTo>
                  <a:lnTo>
                    <a:pt x="269" y="1295"/>
                  </a:lnTo>
                  <a:lnTo>
                    <a:pt x="172" y="1808"/>
                  </a:lnTo>
                  <a:lnTo>
                    <a:pt x="49" y="2882"/>
                  </a:lnTo>
                  <a:lnTo>
                    <a:pt x="1" y="3151"/>
                  </a:lnTo>
                  <a:lnTo>
                    <a:pt x="1" y="3419"/>
                  </a:lnTo>
                  <a:lnTo>
                    <a:pt x="25" y="3688"/>
                  </a:lnTo>
                  <a:lnTo>
                    <a:pt x="74" y="3932"/>
                  </a:lnTo>
                  <a:lnTo>
                    <a:pt x="123" y="4177"/>
                  </a:lnTo>
                  <a:lnTo>
                    <a:pt x="196" y="4421"/>
                  </a:lnTo>
                  <a:lnTo>
                    <a:pt x="294" y="4641"/>
                  </a:lnTo>
                  <a:lnTo>
                    <a:pt x="416" y="4836"/>
                  </a:lnTo>
                  <a:lnTo>
                    <a:pt x="538" y="5031"/>
                  </a:lnTo>
                  <a:lnTo>
                    <a:pt x="684" y="5202"/>
                  </a:lnTo>
                  <a:lnTo>
                    <a:pt x="831" y="5373"/>
                  </a:lnTo>
                  <a:lnTo>
                    <a:pt x="1002" y="5495"/>
                  </a:lnTo>
                  <a:lnTo>
                    <a:pt x="1173" y="5618"/>
                  </a:lnTo>
                  <a:lnTo>
                    <a:pt x="1368" y="5691"/>
                  </a:lnTo>
                  <a:lnTo>
                    <a:pt x="1588" y="5764"/>
                  </a:lnTo>
                  <a:lnTo>
                    <a:pt x="1783" y="5813"/>
                  </a:lnTo>
                  <a:lnTo>
                    <a:pt x="2223" y="5813"/>
                  </a:lnTo>
                  <a:lnTo>
                    <a:pt x="2418" y="5764"/>
                  </a:lnTo>
                  <a:lnTo>
                    <a:pt x="2638" y="5715"/>
                  </a:lnTo>
                  <a:lnTo>
                    <a:pt x="2834" y="5618"/>
                  </a:lnTo>
                  <a:lnTo>
                    <a:pt x="3005" y="5520"/>
                  </a:lnTo>
                  <a:lnTo>
                    <a:pt x="3200" y="5373"/>
                  </a:lnTo>
                  <a:lnTo>
                    <a:pt x="3371" y="5227"/>
                  </a:lnTo>
                  <a:lnTo>
                    <a:pt x="3517" y="5056"/>
                  </a:lnTo>
                  <a:lnTo>
                    <a:pt x="3664" y="4860"/>
                  </a:lnTo>
                  <a:lnTo>
                    <a:pt x="3811" y="4665"/>
                  </a:lnTo>
                  <a:lnTo>
                    <a:pt x="3933" y="4445"/>
                  </a:lnTo>
                  <a:lnTo>
                    <a:pt x="4030" y="4201"/>
                  </a:lnTo>
                  <a:lnTo>
                    <a:pt x="4104" y="3957"/>
                  </a:lnTo>
                  <a:lnTo>
                    <a:pt x="4177" y="3688"/>
                  </a:lnTo>
                  <a:lnTo>
                    <a:pt x="4226" y="3419"/>
                  </a:lnTo>
                  <a:lnTo>
                    <a:pt x="4226" y="3151"/>
                  </a:lnTo>
                  <a:lnTo>
                    <a:pt x="4201" y="2858"/>
                  </a:lnTo>
                  <a:lnTo>
                    <a:pt x="4128" y="2589"/>
                  </a:lnTo>
                  <a:lnTo>
                    <a:pt x="4030" y="2296"/>
                  </a:lnTo>
                  <a:lnTo>
                    <a:pt x="3908" y="2027"/>
                  </a:lnTo>
                  <a:lnTo>
                    <a:pt x="3737" y="1734"/>
                  </a:lnTo>
                  <a:lnTo>
                    <a:pt x="3566" y="1490"/>
                  </a:lnTo>
                  <a:lnTo>
                    <a:pt x="3371" y="1221"/>
                  </a:lnTo>
                  <a:lnTo>
                    <a:pt x="3151" y="1002"/>
                  </a:lnTo>
                  <a:lnTo>
                    <a:pt x="2907" y="782"/>
                  </a:lnTo>
                  <a:lnTo>
                    <a:pt x="2687" y="586"/>
                  </a:lnTo>
                  <a:lnTo>
                    <a:pt x="2443" y="415"/>
                  </a:lnTo>
                  <a:lnTo>
                    <a:pt x="2199" y="269"/>
                  </a:lnTo>
                  <a:lnTo>
                    <a:pt x="1954" y="147"/>
                  </a:lnTo>
                  <a:lnTo>
                    <a:pt x="1710" y="74"/>
                  </a:lnTo>
                  <a:lnTo>
                    <a:pt x="1490" y="25"/>
                  </a:lnTo>
                  <a:lnTo>
                    <a:pt x="12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33" name="Shape 833"/>
            <p:cNvSpPr/>
            <p:nvPr/>
          </p:nvSpPr>
          <p:spPr>
            <a:xfrm>
              <a:off x="6944050" y="5155700"/>
              <a:ext cx="87350" cy="116025"/>
            </a:xfrm>
            <a:custGeom>
              <a:avLst/>
              <a:gdLst/>
              <a:ahLst/>
              <a:cxnLst/>
              <a:rect l="0" t="0" r="0" b="0"/>
              <a:pathLst>
                <a:path w="3494" h="4641" extrusionOk="0">
                  <a:moveTo>
                    <a:pt x="1979" y="0"/>
                  </a:moveTo>
                  <a:lnTo>
                    <a:pt x="1857" y="49"/>
                  </a:lnTo>
                  <a:lnTo>
                    <a:pt x="1735" y="98"/>
                  </a:lnTo>
                  <a:lnTo>
                    <a:pt x="1637" y="196"/>
                  </a:lnTo>
                  <a:lnTo>
                    <a:pt x="1540" y="294"/>
                  </a:lnTo>
                  <a:lnTo>
                    <a:pt x="1369" y="562"/>
                  </a:lnTo>
                  <a:lnTo>
                    <a:pt x="1173" y="904"/>
                  </a:lnTo>
                  <a:lnTo>
                    <a:pt x="782" y="1735"/>
                  </a:lnTo>
                  <a:lnTo>
                    <a:pt x="367" y="2614"/>
                  </a:lnTo>
                  <a:lnTo>
                    <a:pt x="196" y="3005"/>
                  </a:lnTo>
                  <a:lnTo>
                    <a:pt x="74" y="3395"/>
                  </a:lnTo>
                  <a:lnTo>
                    <a:pt x="25" y="3566"/>
                  </a:lnTo>
                  <a:lnTo>
                    <a:pt x="1" y="3737"/>
                  </a:lnTo>
                  <a:lnTo>
                    <a:pt x="25" y="3908"/>
                  </a:lnTo>
                  <a:lnTo>
                    <a:pt x="50" y="4055"/>
                  </a:lnTo>
                  <a:lnTo>
                    <a:pt x="99" y="4177"/>
                  </a:lnTo>
                  <a:lnTo>
                    <a:pt x="196" y="4299"/>
                  </a:lnTo>
                  <a:lnTo>
                    <a:pt x="318" y="4397"/>
                  </a:lnTo>
                  <a:lnTo>
                    <a:pt x="465" y="4494"/>
                  </a:lnTo>
                  <a:lnTo>
                    <a:pt x="636" y="4568"/>
                  </a:lnTo>
                  <a:lnTo>
                    <a:pt x="831" y="4616"/>
                  </a:lnTo>
                  <a:lnTo>
                    <a:pt x="1027" y="4641"/>
                  </a:lnTo>
                  <a:lnTo>
                    <a:pt x="1198" y="4641"/>
                  </a:lnTo>
                  <a:lnTo>
                    <a:pt x="1393" y="4616"/>
                  </a:lnTo>
                  <a:lnTo>
                    <a:pt x="1588" y="4568"/>
                  </a:lnTo>
                  <a:lnTo>
                    <a:pt x="1784" y="4494"/>
                  </a:lnTo>
                  <a:lnTo>
                    <a:pt x="1955" y="4421"/>
                  </a:lnTo>
                  <a:lnTo>
                    <a:pt x="2150" y="4323"/>
                  </a:lnTo>
                  <a:lnTo>
                    <a:pt x="2321" y="4201"/>
                  </a:lnTo>
                  <a:lnTo>
                    <a:pt x="2492" y="4055"/>
                  </a:lnTo>
                  <a:lnTo>
                    <a:pt x="2663" y="3884"/>
                  </a:lnTo>
                  <a:lnTo>
                    <a:pt x="2810" y="3713"/>
                  </a:lnTo>
                  <a:lnTo>
                    <a:pt x="2956" y="3517"/>
                  </a:lnTo>
                  <a:lnTo>
                    <a:pt x="3078" y="3322"/>
                  </a:lnTo>
                  <a:lnTo>
                    <a:pt x="3200" y="3102"/>
                  </a:lnTo>
                  <a:lnTo>
                    <a:pt x="3298" y="2882"/>
                  </a:lnTo>
                  <a:lnTo>
                    <a:pt x="3371" y="2638"/>
                  </a:lnTo>
                  <a:lnTo>
                    <a:pt x="3420" y="2418"/>
                  </a:lnTo>
                  <a:lnTo>
                    <a:pt x="3469" y="2174"/>
                  </a:lnTo>
                  <a:lnTo>
                    <a:pt x="3493" y="1954"/>
                  </a:lnTo>
                  <a:lnTo>
                    <a:pt x="3493" y="1735"/>
                  </a:lnTo>
                  <a:lnTo>
                    <a:pt x="3469" y="1515"/>
                  </a:lnTo>
                  <a:lnTo>
                    <a:pt x="3445" y="1319"/>
                  </a:lnTo>
                  <a:lnTo>
                    <a:pt x="3396" y="1124"/>
                  </a:lnTo>
                  <a:lnTo>
                    <a:pt x="3322" y="929"/>
                  </a:lnTo>
                  <a:lnTo>
                    <a:pt x="3249" y="758"/>
                  </a:lnTo>
                  <a:lnTo>
                    <a:pt x="3127" y="587"/>
                  </a:lnTo>
                  <a:lnTo>
                    <a:pt x="3005" y="440"/>
                  </a:lnTo>
                  <a:lnTo>
                    <a:pt x="2883" y="318"/>
                  </a:lnTo>
                  <a:lnTo>
                    <a:pt x="2736" y="196"/>
                  </a:lnTo>
                  <a:lnTo>
                    <a:pt x="2565" y="98"/>
                  </a:lnTo>
                  <a:lnTo>
                    <a:pt x="2394" y="49"/>
                  </a:lnTo>
                  <a:lnTo>
                    <a:pt x="22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34" name="Shape 834"/>
            <p:cNvSpPr/>
            <p:nvPr/>
          </p:nvSpPr>
          <p:spPr>
            <a:xfrm>
              <a:off x="6727300" y="5185625"/>
              <a:ext cx="263800" cy="248525"/>
            </a:xfrm>
            <a:custGeom>
              <a:avLst/>
              <a:gdLst/>
              <a:ahLst/>
              <a:cxnLst/>
              <a:rect l="0" t="0" r="0" b="0"/>
              <a:pathLst>
                <a:path w="10552" h="9941" extrusionOk="0">
                  <a:moveTo>
                    <a:pt x="5252" y="0"/>
                  </a:moveTo>
                  <a:lnTo>
                    <a:pt x="4959" y="25"/>
                  </a:lnTo>
                  <a:lnTo>
                    <a:pt x="4666" y="73"/>
                  </a:lnTo>
                  <a:lnTo>
                    <a:pt x="4372" y="171"/>
                  </a:lnTo>
                  <a:lnTo>
                    <a:pt x="4104" y="293"/>
                  </a:lnTo>
                  <a:lnTo>
                    <a:pt x="3835" y="464"/>
                  </a:lnTo>
                  <a:lnTo>
                    <a:pt x="3591" y="635"/>
                  </a:lnTo>
                  <a:lnTo>
                    <a:pt x="3371" y="855"/>
                  </a:lnTo>
                  <a:lnTo>
                    <a:pt x="3176" y="1124"/>
                  </a:lnTo>
                  <a:lnTo>
                    <a:pt x="3029" y="1343"/>
                  </a:lnTo>
                  <a:lnTo>
                    <a:pt x="2907" y="1612"/>
                  </a:lnTo>
                  <a:lnTo>
                    <a:pt x="2809" y="1856"/>
                  </a:lnTo>
                  <a:lnTo>
                    <a:pt x="2736" y="2125"/>
                  </a:lnTo>
                  <a:lnTo>
                    <a:pt x="2565" y="2662"/>
                  </a:lnTo>
                  <a:lnTo>
                    <a:pt x="2492" y="2931"/>
                  </a:lnTo>
                  <a:lnTo>
                    <a:pt x="2394" y="3200"/>
                  </a:lnTo>
                  <a:lnTo>
                    <a:pt x="2248" y="3444"/>
                  </a:lnTo>
                  <a:lnTo>
                    <a:pt x="2101" y="3688"/>
                  </a:lnTo>
                  <a:lnTo>
                    <a:pt x="1906" y="3908"/>
                  </a:lnTo>
                  <a:lnTo>
                    <a:pt x="1735" y="4103"/>
                  </a:lnTo>
                  <a:lnTo>
                    <a:pt x="1320" y="4470"/>
                  </a:lnTo>
                  <a:lnTo>
                    <a:pt x="904" y="4860"/>
                  </a:lnTo>
                  <a:lnTo>
                    <a:pt x="709" y="5080"/>
                  </a:lnTo>
                  <a:lnTo>
                    <a:pt x="514" y="5324"/>
                  </a:lnTo>
                  <a:lnTo>
                    <a:pt x="367" y="5569"/>
                  </a:lnTo>
                  <a:lnTo>
                    <a:pt x="245" y="5837"/>
                  </a:lnTo>
                  <a:lnTo>
                    <a:pt x="147" y="6130"/>
                  </a:lnTo>
                  <a:lnTo>
                    <a:pt x="74" y="6423"/>
                  </a:lnTo>
                  <a:lnTo>
                    <a:pt x="25" y="6741"/>
                  </a:lnTo>
                  <a:lnTo>
                    <a:pt x="1" y="7034"/>
                  </a:lnTo>
                  <a:lnTo>
                    <a:pt x="25" y="7327"/>
                  </a:lnTo>
                  <a:lnTo>
                    <a:pt x="50" y="7620"/>
                  </a:lnTo>
                  <a:lnTo>
                    <a:pt x="123" y="7889"/>
                  </a:lnTo>
                  <a:lnTo>
                    <a:pt x="221" y="8158"/>
                  </a:lnTo>
                  <a:lnTo>
                    <a:pt x="318" y="8426"/>
                  </a:lnTo>
                  <a:lnTo>
                    <a:pt x="440" y="8646"/>
                  </a:lnTo>
                  <a:lnTo>
                    <a:pt x="611" y="8890"/>
                  </a:lnTo>
                  <a:lnTo>
                    <a:pt x="782" y="9086"/>
                  </a:lnTo>
                  <a:lnTo>
                    <a:pt x="953" y="9281"/>
                  </a:lnTo>
                  <a:lnTo>
                    <a:pt x="1149" y="9428"/>
                  </a:lnTo>
                  <a:lnTo>
                    <a:pt x="1368" y="9574"/>
                  </a:lnTo>
                  <a:lnTo>
                    <a:pt x="1613" y="9696"/>
                  </a:lnTo>
                  <a:lnTo>
                    <a:pt x="1857" y="9794"/>
                  </a:lnTo>
                  <a:lnTo>
                    <a:pt x="2101" y="9867"/>
                  </a:lnTo>
                  <a:lnTo>
                    <a:pt x="2370" y="9916"/>
                  </a:lnTo>
                  <a:lnTo>
                    <a:pt x="2614" y="9940"/>
                  </a:lnTo>
                  <a:lnTo>
                    <a:pt x="2980" y="9916"/>
                  </a:lnTo>
                  <a:lnTo>
                    <a:pt x="3347" y="9818"/>
                  </a:lnTo>
                  <a:lnTo>
                    <a:pt x="3689" y="9696"/>
                  </a:lnTo>
                  <a:lnTo>
                    <a:pt x="4006" y="9501"/>
                  </a:lnTo>
                  <a:lnTo>
                    <a:pt x="4153" y="9403"/>
                  </a:lnTo>
                  <a:lnTo>
                    <a:pt x="4299" y="9330"/>
                  </a:lnTo>
                  <a:lnTo>
                    <a:pt x="4446" y="9305"/>
                  </a:lnTo>
                  <a:lnTo>
                    <a:pt x="4592" y="9257"/>
                  </a:lnTo>
                  <a:lnTo>
                    <a:pt x="4910" y="9232"/>
                  </a:lnTo>
                  <a:lnTo>
                    <a:pt x="5642" y="9232"/>
                  </a:lnTo>
                  <a:lnTo>
                    <a:pt x="5960" y="9257"/>
                  </a:lnTo>
                  <a:lnTo>
                    <a:pt x="6106" y="9305"/>
                  </a:lnTo>
                  <a:lnTo>
                    <a:pt x="6253" y="9330"/>
                  </a:lnTo>
                  <a:lnTo>
                    <a:pt x="6400" y="9403"/>
                  </a:lnTo>
                  <a:lnTo>
                    <a:pt x="6546" y="9501"/>
                  </a:lnTo>
                  <a:lnTo>
                    <a:pt x="6864" y="9696"/>
                  </a:lnTo>
                  <a:lnTo>
                    <a:pt x="7206" y="9818"/>
                  </a:lnTo>
                  <a:lnTo>
                    <a:pt x="7572" y="9916"/>
                  </a:lnTo>
                  <a:lnTo>
                    <a:pt x="7938" y="9940"/>
                  </a:lnTo>
                  <a:lnTo>
                    <a:pt x="8207" y="9916"/>
                  </a:lnTo>
                  <a:lnTo>
                    <a:pt x="8451" y="9867"/>
                  </a:lnTo>
                  <a:lnTo>
                    <a:pt x="8695" y="9794"/>
                  </a:lnTo>
                  <a:lnTo>
                    <a:pt x="8940" y="9696"/>
                  </a:lnTo>
                  <a:lnTo>
                    <a:pt x="9184" y="9574"/>
                  </a:lnTo>
                  <a:lnTo>
                    <a:pt x="9404" y="9428"/>
                  </a:lnTo>
                  <a:lnTo>
                    <a:pt x="9599" y="9281"/>
                  </a:lnTo>
                  <a:lnTo>
                    <a:pt x="9770" y="9086"/>
                  </a:lnTo>
                  <a:lnTo>
                    <a:pt x="9941" y="8890"/>
                  </a:lnTo>
                  <a:lnTo>
                    <a:pt x="10112" y="8646"/>
                  </a:lnTo>
                  <a:lnTo>
                    <a:pt x="10234" y="8426"/>
                  </a:lnTo>
                  <a:lnTo>
                    <a:pt x="10332" y="8158"/>
                  </a:lnTo>
                  <a:lnTo>
                    <a:pt x="10429" y="7889"/>
                  </a:lnTo>
                  <a:lnTo>
                    <a:pt x="10503" y="7620"/>
                  </a:lnTo>
                  <a:lnTo>
                    <a:pt x="10527" y="7327"/>
                  </a:lnTo>
                  <a:lnTo>
                    <a:pt x="10551" y="7034"/>
                  </a:lnTo>
                  <a:lnTo>
                    <a:pt x="10527" y="6741"/>
                  </a:lnTo>
                  <a:lnTo>
                    <a:pt x="10478" y="6423"/>
                  </a:lnTo>
                  <a:lnTo>
                    <a:pt x="10405" y="6130"/>
                  </a:lnTo>
                  <a:lnTo>
                    <a:pt x="10307" y="5837"/>
                  </a:lnTo>
                  <a:lnTo>
                    <a:pt x="10185" y="5569"/>
                  </a:lnTo>
                  <a:lnTo>
                    <a:pt x="10039" y="5324"/>
                  </a:lnTo>
                  <a:lnTo>
                    <a:pt x="9843" y="5080"/>
                  </a:lnTo>
                  <a:lnTo>
                    <a:pt x="9648" y="4860"/>
                  </a:lnTo>
                  <a:lnTo>
                    <a:pt x="9233" y="4470"/>
                  </a:lnTo>
                  <a:lnTo>
                    <a:pt x="8817" y="4103"/>
                  </a:lnTo>
                  <a:lnTo>
                    <a:pt x="8646" y="3908"/>
                  </a:lnTo>
                  <a:lnTo>
                    <a:pt x="8451" y="3688"/>
                  </a:lnTo>
                  <a:lnTo>
                    <a:pt x="8305" y="3444"/>
                  </a:lnTo>
                  <a:lnTo>
                    <a:pt x="8158" y="3200"/>
                  </a:lnTo>
                  <a:lnTo>
                    <a:pt x="8060" y="2931"/>
                  </a:lnTo>
                  <a:lnTo>
                    <a:pt x="7963" y="2662"/>
                  </a:lnTo>
                  <a:lnTo>
                    <a:pt x="7816" y="2125"/>
                  </a:lnTo>
                  <a:lnTo>
                    <a:pt x="7743" y="1856"/>
                  </a:lnTo>
                  <a:lnTo>
                    <a:pt x="7645" y="1612"/>
                  </a:lnTo>
                  <a:lnTo>
                    <a:pt x="7523" y="1343"/>
                  </a:lnTo>
                  <a:lnTo>
                    <a:pt x="7376" y="1124"/>
                  </a:lnTo>
                  <a:lnTo>
                    <a:pt x="7181" y="855"/>
                  </a:lnTo>
                  <a:lnTo>
                    <a:pt x="6961" y="635"/>
                  </a:lnTo>
                  <a:lnTo>
                    <a:pt x="6717" y="464"/>
                  </a:lnTo>
                  <a:lnTo>
                    <a:pt x="6448" y="293"/>
                  </a:lnTo>
                  <a:lnTo>
                    <a:pt x="6180" y="171"/>
                  </a:lnTo>
                  <a:lnTo>
                    <a:pt x="5887" y="73"/>
                  </a:lnTo>
                  <a:lnTo>
                    <a:pt x="5594" y="25"/>
                  </a:lnTo>
                  <a:lnTo>
                    <a:pt x="530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835" name="Shape 835"/>
          <p:cNvGrpSpPr/>
          <p:nvPr/>
        </p:nvGrpSpPr>
        <p:grpSpPr>
          <a:xfrm>
            <a:off x="5997667" y="2344323"/>
            <a:ext cx="432570" cy="421333"/>
            <a:chOff x="5926225" y="921350"/>
            <a:chExt cx="517800" cy="504350"/>
          </a:xfrm>
        </p:grpSpPr>
        <p:sp>
          <p:nvSpPr>
            <p:cNvPr id="836" name="Shape 836"/>
            <p:cNvSpPr/>
            <p:nvPr/>
          </p:nvSpPr>
          <p:spPr>
            <a:xfrm>
              <a:off x="5926225" y="921350"/>
              <a:ext cx="517800" cy="504350"/>
            </a:xfrm>
            <a:custGeom>
              <a:avLst/>
              <a:gdLst/>
              <a:ahLst/>
              <a:cxnLst/>
              <a:rect l="0" t="0" r="0" b="0"/>
              <a:pathLst>
                <a:path w="20712" h="20174" extrusionOk="0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F1C232"/>
                </a:solidFill>
              </a:endParaRPr>
            </a:p>
          </p:txBody>
        </p:sp>
        <p:sp>
          <p:nvSpPr>
            <p:cNvPr id="837" name="Shape 837"/>
            <p:cNvSpPr/>
            <p:nvPr/>
          </p:nvSpPr>
          <p:spPr>
            <a:xfrm>
              <a:off x="6016600" y="1005000"/>
              <a:ext cx="337050" cy="337050"/>
            </a:xfrm>
            <a:custGeom>
              <a:avLst/>
              <a:gdLst/>
              <a:ahLst/>
              <a:cxnLst/>
              <a:rect l="0" t="0" r="0" b="0"/>
              <a:pathLst>
                <a:path w="13482" h="13482" extrusionOk="0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F1C232"/>
                </a:solidFill>
              </a:endParaRPr>
            </a:p>
          </p:txBody>
        </p:sp>
      </p:grpSp>
      <p:sp>
        <p:nvSpPr>
          <p:cNvPr id="838" name="Shape 838"/>
          <p:cNvSpPr/>
          <p:nvPr/>
        </p:nvSpPr>
        <p:spPr>
          <a:xfrm>
            <a:off x="6191587" y="2580380"/>
            <a:ext cx="400950" cy="226497"/>
          </a:xfrm>
          <a:custGeom>
            <a:avLst/>
            <a:gdLst/>
            <a:ahLst/>
            <a:cxnLst/>
            <a:rect l="0" t="0" r="0" b="0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839" name="Shape 839"/>
          <p:cNvGrpSpPr/>
          <p:nvPr/>
        </p:nvGrpSpPr>
        <p:grpSpPr>
          <a:xfrm>
            <a:off x="6882655" y="2323704"/>
            <a:ext cx="432570" cy="421333"/>
            <a:chOff x="5926225" y="921350"/>
            <a:chExt cx="517800" cy="504350"/>
          </a:xfrm>
        </p:grpSpPr>
        <p:sp>
          <p:nvSpPr>
            <p:cNvPr id="840" name="Shape 840"/>
            <p:cNvSpPr/>
            <p:nvPr/>
          </p:nvSpPr>
          <p:spPr>
            <a:xfrm>
              <a:off x="5926225" y="921350"/>
              <a:ext cx="517800" cy="504350"/>
            </a:xfrm>
            <a:custGeom>
              <a:avLst/>
              <a:gdLst/>
              <a:ahLst/>
              <a:cxnLst/>
              <a:rect l="0" t="0" r="0" b="0"/>
              <a:pathLst>
                <a:path w="20712" h="20174" extrusionOk="0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FFFF00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41" name="Shape 841"/>
            <p:cNvSpPr/>
            <p:nvPr/>
          </p:nvSpPr>
          <p:spPr>
            <a:xfrm>
              <a:off x="6016600" y="1005000"/>
              <a:ext cx="337050" cy="337050"/>
            </a:xfrm>
            <a:custGeom>
              <a:avLst/>
              <a:gdLst/>
              <a:ahLst/>
              <a:cxnLst/>
              <a:rect l="0" t="0" r="0" b="0"/>
              <a:pathLst>
                <a:path w="13482" h="13482" extrusionOk="0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FFFF00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842" name="Shape 842"/>
          <p:cNvSpPr/>
          <p:nvPr/>
        </p:nvSpPr>
        <p:spPr>
          <a:xfrm>
            <a:off x="7076575" y="2559761"/>
            <a:ext cx="400950" cy="226497"/>
          </a:xfrm>
          <a:custGeom>
            <a:avLst/>
            <a:gdLst/>
            <a:ahLst/>
            <a:cxnLst/>
            <a:rect l="0" t="0" r="0" b="0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w="381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843" name="Shape 843"/>
          <p:cNvGrpSpPr/>
          <p:nvPr/>
        </p:nvGrpSpPr>
        <p:grpSpPr>
          <a:xfrm>
            <a:off x="5997934" y="3072746"/>
            <a:ext cx="1075936" cy="1047988"/>
            <a:chOff x="5926225" y="921350"/>
            <a:chExt cx="517800" cy="504350"/>
          </a:xfrm>
        </p:grpSpPr>
        <p:sp>
          <p:nvSpPr>
            <p:cNvPr id="844" name="Shape 844"/>
            <p:cNvSpPr/>
            <p:nvPr/>
          </p:nvSpPr>
          <p:spPr>
            <a:xfrm>
              <a:off x="5926225" y="921350"/>
              <a:ext cx="517800" cy="504350"/>
            </a:xfrm>
            <a:custGeom>
              <a:avLst/>
              <a:gdLst/>
              <a:ahLst/>
              <a:cxnLst/>
              <a:rect l="0" t="0" r="0" b="0"/>
              <a:pathLst>
                <a:path w="20712" h="20174" extrusionOk="0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FF00"/>
            </a:solidFill>
            <a:ln w="28575" cap="flat" cmpd="sng">
              <a:solidFill>
                <a:schemeClr val="dk1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45" name="Shape 845"/>
            <p:cNvSpPr/>
            <p:nvPr/>
          </p:nvSpPr>
          <p:spPr>
            <a:xfrm>
              <a:off x="6016600" y="1005000"/>
              <a:ext cx="337050" cy="337050"/>
            </a:xfrm>
            <a:custGeom>
              <a:avLst/>
              <a:gdLst/>
              <a:ahLst/>
              <a:cxnLst/>
              <a:rect l="0" t="0" r="0" b="0"/>
              <a:pathLst>
                <a:path w="13482" h="13482" extrusionOk="0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FF00"/>
            </a:solidFill>
            <a:ln w="28575" cap="flat" cmpd="sng">
              <a:solidFill>
                <a:schemeClr val="dk1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846" name="Shape 846"/>
          <p:cNvSpPr/>
          <p:nvPr/>
        </p:nvSpPr>
        <p:spPr>
          <a:xfrm>
            <a:off x="6480248" y="3659842"/>
            <a:ext cx="997288" cy="563370"/>
          </a:xfrm>
          <a:custGeom>
            <a:avLst/>
            <a:gdLst/>
            <a:ahLst/>
            <a:cxnLst/>
            <a:rect l="0" t="0" r="0" b="0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dot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Shape 852"/>
          <p:cNvSpPr txBox="1"/>
          <p:nvPr/>
        </p:nvSpPr>
        <p:spPr>
          <a:xfrm>
            <a:off x="2621050" y="990475"/>
            <a:ext cx="5658300" cy="1380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rPr lang="en" b="1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rPr>
              <a:t>Now you can use any emoji as an icon!</a:t>
            </a:r>
          </a:p>
          <a:p>
            <a:pPr lvl="0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rPr lang="en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rPr>
              <a:t>And of course it resizes without losing quality and you can change the color.</a:t>
            </a:r>
          </a:p>
          <a:p>
            <a:pPr lvl="0" rtl="0">
              <a:spcBef>
                <a:spcPts val="0"/>
              </a:spcBef>
              <a:buNone/>
            </a:pPr>
            <a:endParaRPr>
              <a:solidFill>
                <a:srgbClr val="C6DAEC"/>
              </a:solidFill>
              <a:latin typeface="Muli"/>
              <a:ea typeface="Muli"/>
              <a:cs typeface="Muli"/>
              <a:sym typeface="Muli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rPr>
              <a:t>How? Follow Google instructions </a:t>
            </a:r>
            <a:r>
              <a:rPr lang="en" u="sng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  <a:hlinkClick r:id="rId3"/>
              </a:rPr>
              <a:t>https://twitter.com/googledocs/status/730087240156643328</a:t>
            </a:r>
          </a:p>
          <a:p>
            <a:pPr lvl="0" rtl="0">
              <a:spcBef>
                <a:spcPts val="0"/>
              </a:spcBef>
              <a:buNone/>
            </a:pPr>
            <a:endParaRPr>
              <a:solidFill>
                <a:srgbClr val="C6DAEC"/>
              </a:solidFill>
              <a:latin typeface="Muli"/>
              <a:ea typeface="Muli"/>
              <a:cs typeface="Muli"/>
              <a:sym typeface="Muli"/>
            </a:endParaRPr>
          </a:p>
          <a:p>
            <a:pPr lvl="0" rtl="0">
              <a:spcBef>
                <a:spcPts val="0"/>
              </a:spcBef>
              <a:buNone/>
            </a:pPr>
            <a:endParaRPr>
              <a:solidFill>
                <a:srgbClr val="C6DAEC"/>
              </a:solidFill>
              <a:latin typeface="Muli"/>
              <a:ea typeface="Muli"/>
              <a:cs typeface="Muli"/>
              <a:sym typeface="Muli"/>
            </a:endParaRPr>
          </a:p>
          <a:p>
            <a:pPr lvl="0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>
              <a:solidFill>
                <a:srgbClr val="C6DAEC"/>
              </a:solidFill>
              <a:latin typeface="Muli"/>
              <a:ea typeface="Muli"/>
              <a:cs typeface="Muli"/>
              <a:sym typeface="Muli"/>
            </a:endParaRPr>
          </a:p>
          <a:p>
            <a:pPr lvl="0" rtl="0">
              <a:spcBef>
                <a:spcPts val="0"/>
              </a:spcBef>
              <a:buNone/>
            </a:pPr>
            <a:endParaRPr>
              <a:solidFill>
                <a:srgbClr val="C6DAEC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853" name="Shape 853"/>
          <p:cNvSpPr txBox="1"/>
          <p:nvPr/>
        </p:nvSpPr>
        <p:spPr>
          <a:xfrm>
            <a:off x="1265300" y="2450450"/>
            <a:ext cx="7327500" cy="2570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3600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rPr>
              <a:t>✋👆👉👍👤👦👧👨👩👪💃🏃💑❤😂😉😋😒😭👶😸🐟🍒🍔💣📌📖🔨🎃🎈🎨🏈🏰🌏🔌🔑</a:t>
            </a:r>
            <a:r>
              <a:rPr lang="en" sz="2400">
                <a:solidFill>
                  <a:srgbClr val="C6DAEC"/>
                </a:solidFill>
                <a:highlight>
                  <a:srgbClr val="184769"/>
                </a:highlight>
                <a:latin typeface="Muli"/>
                <a:ea typeface="Muli"/>
                <a:cs typeface="Muli"/>
                <a:sym typeface="Muli"/>
              </a:rPr>
              <a:t> and many more...</a:t>
            </a:r>
          </a:p>
        </p:txBody>
      </p:sp>
      <p:sp>
        <p:nvSpPr>
          <p:cNvPr id="854" name="Shape 854"/>
          <p:cNvSpPr txBox="1"/>
          <p:nvPr/>
        </p:nvSpPr>
        <p:spPr>
          <a:xfrm>
            <a:off x="1106175" y="932614"/>
            <a:ext cx="1440600" cy="129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lang="en" sz="9600">
                <a:solidFill>
                  <a:srgbClr val="00E1C6"/>
                </a:solidFill>
              </a:rPr>
              <a:t>😉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372100" cy="54102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203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372100" cy="53721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8843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074" y="168867"/>
            <a:ext cx="5900451" cy="476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87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Shape 349"/>
          <p:cNvSpPr txBox="1">
            <a:spLocks noGrp="1"/>
          </p:cNvSpPr>
          <p:nvPr>
            <p:ph type="ctrTitle"/>
          </p:nvPr>
        </p:nvSpPr>
        <p:spPr>
          <a:xfrm>
            <a:off x="2902857" y="2113121"/>
            <a:ext cx="5638800" cy="1159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r>
              <a:rPr lang="es-DO" dirty="0"/>
              <a:t>Prefieres un libro electrónico o un libro de papel?</a:t>
            </a:r>
            <a:br>
              <a:rPr lang="es-DO" dirty="0"/>
            </a:br>
            <a:r>
              <a:rPr lang="es-DO" dirty="0"/>
              <a:t/>
            </a:r>
            <a:br>
              <a:rPr lang="es-DO" dirty="0"/>
            </a:br>
            <a:r>
              <a:rPr lang="es-DO" dirty="0" smtClean="0"/>
              <a:t>Cual </a:t>
            </a:r>
            <a:r>
              <a:rPr lang="es-DO" dirty="0"/>
              <a:t>es mejor?</a:t>
            </a:r>
          </a:p>
        </p:txBody>
      </p:sp>
      <p:sp>
        <p:nvSpPr>
          <p:cNvPr id="351" name="Shape 351"/>
          <p:cNvSpPr txBox="1"/>
          <p:nvPr/>
        </p:nvSpPr>
        <p:spPr>
          <a:xfrm>
            <a:off x="409575" y="1676400"/>
            <a:ext cx="2067000" cy="1771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4800" b="1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526" y="0"/>
            <a:ext cx="721894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41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4823" y="797754"/>
            <a:ext cx="4944300" cy="645300"/>
          </a:xfrm>
        </p:spPr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Ciencia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la </a:t>
            </a:r>
            <a:r>
              <a:rPr lang="en-US" dirty="0" err="1" smtClean="0"/>
              <a:t>escuela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4515" y="1443053"/>
            <a:ext cx="7751269" cy="3398577"/>
          </a:xfrm>
        </p:spPr>
        <p:txBody>
          <a:bodyPr/>
          <a:lstStyle/>
          <a:p>
            <a:r>
              <a:rPr lang="en-US" sz="3000" dirty="0" err="1">
                <a:solidFill>
                  <a:srgbClr val="FF0000"/>
                </a:solidFill>
                <a:latin typeface="3Dventure" panose="02000603000000000000" pitchFamily="2" charset="0"/>
                <a:ea typeface="3Dventure" panose="02000603000000000000" pitchFamily="2" charset="0"/>
              </a:rPr>
              <a:t>Leamos</a:t>
            </a:r>
            <a:r>
              <a:rPr lang="en-US" sz="3000" dirty="0">
                <a:solidFill>
                  <a:srgbClr val="FF0000"/>
                </a:solidFill>
                <a:latin typeface="3Dventure" panose="02000603000000000000" pitchFamily="2" charset="0"/>
                <a:ea typeface="3Dventure" panose="02000603000000000000" pitchFamily="2" charset="0"/>
              </a:rPr>
              <a:t>:</a:t>
            </a:r>
          </a:p>
          <a:p>
            <a:pPr>
              <a:buNone/>
            </a:pPr>
            <a:r>
              <a:rPr lang="en-US" dirty="0" smtClean="0"/>
              <a:t>Uruguay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By now you should have read: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	</a:t>
            </a:r>
            <a:r>
              <a:rPr lang="en-US" dirty="0" smtClean="0"/>
              <a:t>El Shock del future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	</a:t>
            </a:r>
            <a:r>
              <a:rPr lang="en-US" dirty="0" err="1" smtClean="0"/>
              <a:t>Acceso</a:t>
            </a:r>
            <a:r>
              <a:rPr lang="en-US" dirty="0" smtClean="0"/>
              <a:t> a la </a:t>
            </a:r>
            <a:r>
              <a:rPr lang="en-US" dirty="0" err="1" smtClean="0"/>
              <a:t>tecnologia</a:t>
            </a: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/>
              <a:t>INFOGRAPHIC- DUE MONDAY</a:t>
            </a:r>
          </a:p>
          <a:p>
            <a:pPr>
              <a:buNone/>
            </a:pPr>
            <a:r>
              <a:rPr lang="en-US" dirty="0" smtClean="0"/>
              <a:t>Questions from these readings will be on your exam.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11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3" t="-6095" r="-3463" b="64371"/>
          <a:stretch/>
        </p:blipFill>
        <p:spPr>
          <a:xfrm>
            <a:off x="132087" y="-588306"/>
            <a:ext cx="3639812" cy="552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08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mogen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1465</TotalTime>
  <Words>429</Words>
  <Application>Microsoft Office PowerPoint</Application>
  <PresentationFormat>On-screen Show (16:9)</PresentationFormat>
  <Paragraphs>76</Paragraphs>
  <Slides>29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Muli</vt:lpstr>
      <vt:lpstr>Calibri</vt:lpstr>
      <vt:lpstr>Helvetica Neue</vt:lpstr>
      <vt:lpstr>3Dventure</vt:lpstr>
      <vt:lpstr>Nixie One</vt:lpstr>
      <vt:lpstr>Arial</vt:lpstr>
      <vt:lpstr>Imogen template</vt:lpstr>
      <vt:lpstr>La Ciencia</vt:lpstr>
      <vt:lpstr>Brainstorm</vt:lpstr>
      <vt:lpstr>PowerPoint Presentation</vt:lpstr>
      <vt:lpstr>PowerPoint Presentation</vt:lpstr>
      <vt:lpstr>PowerPoint Presentation</vt:lpstr>
      <vt:lpstr>Prefieres un libro electrónico o un libro de papel?  Cual es mejor?</vt:lpstr>
      <vt:lpstr>PowerPoint Presentation</vt:lpstr>
      <vt:lpstr>La Ciencia en la escuela</vt:lpstr>
      <vt:lpstr>PowerPoint Presentation</vt:lpstr>
      <vt:lpstr>PowerPoint Presentation</vt:lpstr>
      <vt:lpstr>PowerPoint Presentation</vt:lpstr>
      <vt:lpstr>Albert Log-in </vt:lpstr>
      <vt:lpstr>PowerPoint Presentation</vt:lpstr>
      <vt:lpstr>PowerPoint Presentation</vt:lpstr>
      <vt:lpstr>Pregunta Esencial:</vt:lpstr>
      <vt:lpstr>Para pensar:</vt:lpstr>
      <vt:lpstr>Gastronomia</vt:lpstr>
      <vt:lpstr>Cultural Note</vt:lpstr>
      <vt:lpstr>Want big impact? Use big image.</vt:lpstr>
      <vt:lpstr>https://www.bing.com/videos/search?q=careers+that+technology+will+replace+video&amp;view=detail&amp;mid=F66887F5BA900DAC62F0F66887F5BA900DAC62F0&amp;FORM=VIRE</vt:lpstr>
      <vt:lpstr>89,526,124$</vt:lpstr>
      <vt:lpstr>PowerPoint Presentation</vt:lpstr>
      <vt:lpstr>Cuales paises---</vt:lpstr>
      <vt:lpstr>Our process is easy</vt:lpstr>
      <vt:lpstr>Our sales funnel</vt:lpstr>
      <vt:lpstr>Let’s review some concepts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Ciencia</dc:title>
  <dc:creator>Perez-Urbina, Ariana</dc:creator>
  <cp:lastModifiedBy>DeAlba, Debra</cp:lastModifiedBy>
  <cp:revision>20</cp:revision>
  <dcterms:modified xsi:type="dcterms:W3CDTF">2017-10-18T19:57:21Z</dcterms:modified>
</cp:coreProperties>
</file>