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437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21" r:id="rId66"/>
    <p:sldId id="438" r:id="rId67"/>
    <p:sldId id="319" r:id="rId68"/>
    <p:sldId id="320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439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8" r:id="rId125"/>
    <p:sldId id="377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  <p:sldId id="397" r:id="rId145"/>
    <p:sldId id="398" r:id="rId146"/>
    <p:sldId id="399" r:id="rId147"/>
    <p:sldId id="400" r:id="rId148"/>
    <p:sldId id="401" r:id="rId149"/>
    <p:sldId id="402" r:id="rId150"/>
    <p:sldId id="403" r:id="rId151"/>
    <p:sldId id="404" r:id="rId152"/>
    <p:sldId id="405" r:id="rId153"/>
    <p:sldId id="406" r:id="rId154"/>
    <p:sldId id="407" r:id="rId155"/>
    <p:sldId id="408" r:id="rId156"/>
    <p:sldId id="409" r:id="rId1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printerSettings" Target="printerSettings/printerSettings1.bin"/><Relationship Id="rId15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viewProps" Target="viewProps.xml"/><Relationship Id="rId161" Type="http://schemas.openxmlformats.org/officeDocument/2006/relationships/theme" Target="theme/theme1.xml"/><Relationship Id="rId16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BE38-A3C2-BA40-A536-2781514FA142}" type="datetimeFigureOut">
              <a:rPr lang="en-US" smtClean="0"/>
              <a:t>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D16A-6D0D-8C41-BA52-C6FED0D5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6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BE38-A3C2-BA40-A536-2781514FA142}" type="datetimeFigureOut">
              <a:rPr lang="en-US" smtClean="0"/>
              <a:t>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D16A-6D0D-8C41-BA52-C6FED0D5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BE38-A3C2-BA40-A536-2781514FA142}" type="datetimeFigureOut">
              <a:rPr lang="en-US" smtClean="0"/>
              <a:t>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D16A-6D0D-8C41-BA52-C6FED0D5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2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BE38-A3C2-BA40-A536-2781514FA142}" type="datetimeFigureOut">
              <a:rPr lang="en-US" smtClean="0"/>
              <a:t>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D16A-6D0D-8C41-BA52-C6FED0D5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5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BE38-A3C2-BA40-A536-2781514FA142}" type="datetimeFigureOut">
              <a:rPr lang="en-US" smtClean="0"/>
              <a:t>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D16A-6D0D-8C41-BA52-C6FED0D5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1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BE38-A3C2-BA40-A536-2781514FA142}" type="datetimeFigureOut">
              <a:rPr lang="en-US" smtClean="0"/>
              <a:t>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D16A-6D0D-8C41-BA52-C6FED0D5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8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BE38-A3C2-BA40-A536-2781514FA142}" type="datetimeFigureOut">
              <a:rPr lang="en-US" smtClean="0"/>
              <a:t>1/7/18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D16A-6D0D-8C41-BA52-C6FED0D5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38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BE38-A3C2-BA40-A536-2781514FA142}" type="datetimeFigureOut">
              <a:rPr lang="en-US" smtClean="0"/>
              <a:t>1/7/18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D16A-6D0D-8C41-BA52-C6FED0D5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76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BE38-A3C2-BA40-A536-2781514FA142}" type="datetimeFigureOut">
              <a:rPr lang="en-US" smtClean="0"/>
              <a:t>1/7/18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D16A-6D0D-8C41-BA52-C6FED0D5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9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BE38-A3C2-BA40-A536-2781514FA142}" type="datetimeFigureOut">
              <a:rPr lang="en-US" smtClean="0"/>
              <a:t>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D16A-6D0D-8C41-BA52-C6FED0D5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5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BE38-A3C2-BA40-A536-2781514FA142}" type="datetimeFigureOut">
              <a:rPr lang="en-US" smtClean="0"/>
              <a:t>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D16A-6D0D-8C41-BA52-C6FED0D5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9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CBE38-A3C2-BA40-A536-2781514FA142}" type="datetimeFigureOut">
              <a:rPr lang="en-US" smtClean="0"/>
              <a:t>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3D16A-6D0D-8C41-BA52-C6FED0D5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9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Unidad</a:t>
            </a:r>
            <a:r>
              <a:rPr lang="en-US" dirty="0" smtClean="0"/>
              <a:t> 3 - </a:t>
            </a:r>
            <a:r>
              <a:rPr lang="en-US" dirty="0" err="1" smtClean="0"/>
              <a:t>Santillana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Tus</a:t>
            </a:r>
            <a:r>
              <a:rPr lang="en-US" dirty="0" smtClean="0"/>
              <a:t> </a:t>
            </a:r>
            <a:r>
              <a:rPr lang="en-US" dirty="0" err="1" smtClean="0"/>
              <a:t>Cosas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667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0"/>
            <a:ext cx="6955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330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828800"/>
            <a:ext cx="82931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512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422400"/>
            <a:ext cx="85090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127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85900"/>
            <a:ext cx="85217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554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853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5390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7704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689100"/>
            <a:ext cx="81026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481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679700"/>
            <a:ext cx="78232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749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790700"/>
            <a:ext cx="78486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7068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498600"/>
            <a:ext cx="81026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1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685800"/>
            <a:ext cx="8737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240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600200"/>
            <a:ext cx="8483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993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495300"/>
            <a:ext cx="8585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879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749300"/>
            <a:ext cx="80391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4032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465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767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09808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8874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511300"/>
            <a:ext cx="82931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603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647700"/>
            <a:ext cx="79883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3734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997200"/>
            <a:ext cx="7112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04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0"/>
            <a:ext cx="6950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26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98500"/>
            <a:ext cx="86741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7824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803400"/>
            <a:ext cx="8280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311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33500"/>
            <a:ext cx="83693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2466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3200"/>
            <a:ext cx="82169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411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9385"/>
            <a:ext cx="9144000" cy="6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1839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663700"/>
            <a:ext cx="80518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162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9144000" cy="57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1821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76317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6117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355600"/>
            <a:ext cx="84328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5505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0"/>
            <a:ext cx="5915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6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397000"/>
            <a:ext cx="84963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1269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0"/>
            <a:ext cx="7123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1218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660400"/>
            <a:ext cx="54483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4349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28308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65314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7217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1468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53985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117600"/>
            <a:ext cx="84074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7532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384300"/>
            <a:ext cx="83185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0370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0"/>
            <a:ext cx="7386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8041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421" y="1925773"/>
            <a:ext cx="3044348" cy="27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23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079500"/>
            <a:ext cx="84455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5957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5217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8029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65393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2805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2006600"/>
            <a:ext cx="68707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167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368300"/>
            <a:ext cx="77978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81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841500"/>
            <a:ext cx="78740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2333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50800"/>
            <a:ext cx="80518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1126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66900"/>
            <a:ext cx="7620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187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866900"/>
            <a:ext cx="7747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0360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765300"/>
            <a:ext cx="80264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10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2895600"/>
            <a:ext cx="81407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9183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727200"/>
            <a:ext cx="83947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7464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397000"/>
            <a:ext cx="85598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7276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638300"/>
            <a:ext cx="8509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8167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244600"/>
            <a:ext cx="84455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2239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358900"/>
            <a:ext cx="83185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076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0"/>
            <a:ext cx="7663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76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p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973"/>
            <a:ext cx="9144000" cy="548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17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9144000" cy="523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04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27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527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0"/>
            <a:ext cx="7127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0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144000" cy="520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65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625600"/>
            <a:ext cx="78740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57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092200"/>
            <a:ext cx="84455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07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651000"/>
            <a:ext cx="84963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24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384300"/>
            <a:ext cx="85598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15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460500"/>
            <a:ext cx="84201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36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63500"/>
            <a:ext cx="85979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63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438400"/>
            <a:ext cx="8382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04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4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4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54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07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0"/>
            <a:ext cx="6319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20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854200"/>
            <a:ext cx="82931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02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2171700"/>
            <a:ext cx="79756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30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066800"/>
            <a:ext cx="83439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51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765300"/>
            <a:ext cx="83058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59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85217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14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549400"/>
            <a:ext cx="62103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45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57300"/>
            <a:ext cx="83693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24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90500"/>
            <a:ext cx="83947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62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647700"/>
            <a:ext cx="85471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06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406400"/>
            <a:ext cx="83566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10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0"/>
            <a:ext cx="6492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77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125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245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58900"/>
            <a:ext cx="85217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37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444500"/>
            <a:ext cx="84836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7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73100"/>
            <a:ext cx="84582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4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622300"/>
            <a:ext cx="84836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875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0"/>
            <a:ext cx="6950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41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0"/>
            <a:ext cx="695067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285" y="3632200"/>
            <a:ext cx="6921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841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549400"/>
            <a:ext cx="8458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7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2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7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95300"/>
            <a:ext cx="80010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673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6515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767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0"/>
            <a:ext cx="6446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84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83693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15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041400"/>
            <a:ext cx="84963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75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59239"/>
            <a:ext cx="8305800" cy="454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4705839"/>
            <a:ext cx="8458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37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068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9175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0"/>
            <a:ext cx="6328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872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647700"/>
            <a:ext cx="74041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29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635000"/>
            <a:ext cx="82677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503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0"/>
            <a:ext cx="6484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011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397000"/>
            <a:ext cx="82931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536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876300"/>
            <a:ext cx="85471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938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016000"/>
            <a:ext cx="84582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807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723900"/>
            <a:ext cx="81407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00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6952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0773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628900"/>
            <a:ext cx="74930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587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863600"/>
            <a:ext cx="79756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618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282700"/>
            <a:ext cx="80518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6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0"/>
            <a:ext cx="6666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482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901700"/>
            <a:ext cx="84455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53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901700"/>
            <a:ext cx="85852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795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0"/>
            <a:ext cx="7115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868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696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6143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6899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5278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873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430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203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222500"/>
            <a:ext cx="81788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50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0"/>
            <a:ext cx="688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744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143000"/>
            <a:ext cx="8102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411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0"/>
            <a:ext cx="7344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642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0"/>
            <a:ext cx="734469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4508500"/>
            <a:ext cx="4051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267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787400"/>
            <a:ext cx="74041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971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193800"/>
            <a:ext cx="83439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104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181100"/>
            <a:ext cx="8432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792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917700"/>
            <a:ext cx="84582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207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1148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9349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605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939800"/>
            <a:ext cx="83312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44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308100"/>
            <a:ext cx="84201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684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333500"/>
            <a:ext cx="84201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13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790700"/>
            <a:ext cx="86106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746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647700"/>
            <a:ext cx="8610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303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1498600"/>
            <a:ext cx="66802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939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144000" cy="520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626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9194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2926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419100"/>
            <a:ext cx="61595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229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498600"/>
            <a:ext cx="82677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57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</Words>
  <Application>Microsoft Macintosh PowerPoint</Application>
  <PresentationFormat>On-screen Show (4:3)</PresentationFormat>
  <Paragraphs>2</Paragraphs>
  <Slides>156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156</vt:i4>
      </vt:variant>
    </vt:vector>
  </HeadingPairs>
  <TitlesOfParts>
    <vt:vector size="157" baseType="lpstr">
      <vt:lpstr>Office Theme</vt:lpstr>
      <vt:lpstr>Unidad 3 - Santillana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Solcius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3 - Santillana</dc:title>
  <dc:creator>Deb DeAlba</dc:creator>
  <cp:lastModifiedBy>Deb DeAlba</cp:lastModifiedBy>
  <cp:revision>23</cp:revision>
  <dcterms:created xsi:type="dcterms:W3CDTF">2018-01-01T23:07:05Z</dcterms:created>
  <dcterms:modified xsi:type="dcterms:W3CDTF">2018-01-08T01:46:23Z</dcterms:modified>
</cp:coreProperties>
</file>