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5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Unidad</a:t>
            </a:r>
            <a:r>
              <a:rPr lang="en-US" dirty="0" smtClean="0"/>
              <a:t> 5 - </a:t>
            </a:r>
            <a:r>
              <a:rPr lang="en-US" dirty="0" err="1" smtClean="0"/>
              <a:t>Santillana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Trabajas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 descr="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114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52" y="0"/>
            <a:ext cx="6227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202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" y="993220"/>
            <a:ext cx="8597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486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6" y="0"/>
            <a:ext cx="85090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352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734663"/>
            <a:ext cx="84963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171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89026"/>
            <a:ext cx="86614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633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63" y="0"/>
            <a:ext cx="79248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3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977"/>
            <a:ext cx="9144000" cy="3413760"/>
          </a:xfrm>
          <a:prstGeom prst="rect">
            <a:avLst/>
          </a:prstGeom>
        </p:spPr>
      </p:pic>
      <p:pic>
        <p:nvPicPr>
          <p:cNvPr id="3" name="Picture 2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918"/>
            <a:ext cx="9144000" cy="266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4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101"/>
            <a:ext cx="9144000" cy="2475513"/>
          </a:xfrm>
          <a:prstGeom prst="rect">
            <a:avLst/>
          </a:prstGeom>
        </p:spPr>
      </p:pic>
      <p:pic>
        <p:nvPicPr>
          <p:cNvPr id="3" name="Picture 2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4453"/>
            <a:ext cx="9144000" cy="26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6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2" y="0"/>
            <a:ext cx="8710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5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6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62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237"/>
            <a:ext cx="9144000" cy="508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78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01"/>
            <a:ext cx="9144000" cy="66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01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5" y="0"/>
            <a:ext cx="7907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01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286"/>
            <a:ext cx="9144000" cy="44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93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258"/>
            <a:ext cx="9144000" cy="379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9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84"/>
            <a:ext cx="9144000" cy="564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5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95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822"/>
            <a:ext cx="9144000" cy="58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8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80"/>
            <a:ext cx="9144000" cy="498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43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451"/>
            <a:ext cx="9144000" cy="431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8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35" y="0"/>
            <a:ext cx="6133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0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0" y="0"/>
            <a:ext cx="7624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68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7" y="0"/>
            <a:ext cx="7638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31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356"/>
            <a:ext cx="9144000" cy="40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00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942"/>
            <a:ext cx="9144000" cy="39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98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493"/>
            <a:ext cx="9144000" cy="55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3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391"/>
            <a:ext cx="914400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9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59"/>
            <a:ext cx="9144000" cy="55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75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410"/>
            <a:ext cx="9144000" cy="52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90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976"/>
            <a:ext cx="9144000" cy="52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63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65" y="0"/>
            <a:ext cx="5288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34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7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35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595"/>
            <a:ext cx="9144000" cy="42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14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25"/>
            <a:ext cx="9144000" cy="61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3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94" y="0"/>
            <a:ext cx="6180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39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195615"/>
            <a:ext cx="822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83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89281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1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709"/>
            <a:ext cx="9144000" cy="3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24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4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12" y="0"/>
            <a:ext cx="5521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78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73436"/>
          </a:xfrm>
          <a:prstGeom prst="rect">
            <a:avLst/>
          </a:prstGeom>
        </p:spPr>
      </p:pic>
      <p:pic>
        <p:nvPicPr>
          <p:cNvPr id="3" name="Picture 2" descr="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92369"/>
            <a:ext cx="7474857" cy="17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57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08" y="0"/>
            <a:ext cx="6678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97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5600" cy="3149600"/>
          </a:xfrm>
          <a:prstGeom prst="rect">
            <a:avLst/>
          </a:prstGeom>
        </p:spPr>
      </p:pic>
      <p:pic>
        <p:nvPicPr>
          <p:cNvPr id="3" name="Picture 2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80" y="1752176"/>
            <a:ext cx="5591819" cy="49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36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19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498"/>
            <a:ext cx="9144000" cy="486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9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5"/>
            <a:ext cx="9144000" cy="6218410"/>
          </a:xfrm>
          <a:prstGeom prst="rect">
            <a:avLst/>
          </a:prstGeom>
        </p:spPr>
      </p:pic>
      <p:pic>
        <p:nvPicPr>
          <p:cNvPr id="3" name="Picture 2" descr="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86" y="4584700"/>
            <a:ext cx="11811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446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103"/>
            <a:ext cx="9144000" cy="44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827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84"/>
            <a:ext cx="9144000" cy="46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86" y="1498600"/>
            <a:ext cx="7226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49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9042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08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61" y="0"/>
            <a:ext cx="811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24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59676"/>
            <a:ext cx="89281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29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5376"/>
            <a:ext cx="87503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51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3" y="0"/>
            <a:ext cx="7747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414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71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6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252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3" y="546100"/>
            <a:ext cx="86741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4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1269727"/>
            <a:ext cx="90805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517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71" y="0"/>
            <a:ext cx="7321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1862364"/>
            <a:ext cx="69342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91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90" y="0"/>
            <a:ext cx="7189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32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24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52"/>
            <a:ext cx="9144000" cy="61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0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788"/>
            <a:ext cx="9144000" cy="53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27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68" y="1788850"/>
            <a:ext cx="889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472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807"/>
            <a:ext cx="9144000" cy="60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04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45" y="0"/>
            <a:ext cx="5821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102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65652"/>
            <a:ext cx="89154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70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000"/>
            <a:ext cx="9144000" cy="61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605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30" y="0"/>
            <a:ext cx="6246891" cy="6858000"/>
          </a:xfrm>
          <a:prstGeom prst="rect">
            <a:avLst/>
          </a:prstGeom>
        </p:spPr>
      </p:pic>
      <p:pic>
        <p:nvPicPr>
          <p:cNvPr id="3" name="Picture 2" descr="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1" y="668617"/>
            <a:ext cx="27686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1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055"/>
            <a:ext cx="9144000" cy="38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427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067"/>
            <a:ext cx="9144000" cy="65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15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72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296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41059"/>
            <a:ext cx="87376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589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65" y="0"/>
            <a:ext cx="5708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173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4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357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66" y="0"/>
            <a:ext cx="6235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485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318"/>
            <a:ext cx="9144000" cy="380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966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23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11"/>
            <a:ext cx="9144000" cy="59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553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4" y="0"/>
            <a:ext cx="585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04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650"/>
            <a:ext cx="9144000" cy="34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3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699"/>
            <a:ext cx="9144000" cy="35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949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9" y="0"/>
            <a:ext cx="6793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840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29" y="0"/>
            <a:ext cx="6216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85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766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07" y="0"/>
            <a:ext cx="6130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507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3" y="0"/>
            <a:ext cx="5831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352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63" y="0"/>
            <a:ext cx="5412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569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725973"/>
            <a:ext cx="85090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411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1" y="0"/>
            <a:ext cx="82677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539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0"/>
            <a:ext cx="82296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5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927"/>
            <a:ext cx="9144000" cy="42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912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758226"/>
            <a:ext cx="8331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192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90" y="68130"/>
            <a:ext cx="78994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720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29" y="2167550"/>
            <a:ext cx="7683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418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92" y="0"/>
            <a:ext cx="45847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500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0"/>
            <a:ext cx="85217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52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3103"/>
            <a:ext cx="85344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368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8" y="0"/>
            <a:ext cx="7488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771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7810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346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0" y="478870"/>
            <a:ext cx="7797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02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912174"/>
            <a:ext cx="85979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66497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91</TotalTime>
  <Words>6</Words>
  <Application>Microsoft Macintosh PowerPoint</Application>
  <PresentationFormat>On-screen Show (4:3)</PresentationFormat>
  <Paragraphs>2</Paragraphs>
  <Slides>104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 Black </vt:lpstr>
      <vt:lpstr>Unidad 5 - Santillana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Solcius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5 - Satillana</dc:title>
  <dc:creator>Deb DeAlba</dc:creator>
  <cp:lastModifiedBy>Deb DeAlba</cp:lastModifiedBy>
  <cp:revision>12</cp:revision>
  <dcterms:created xsi:type="dcterms:W3CDTF">2018-01-01T00:44:00Z</dcterms:created>
  <dcterms:modified xsi:type="dcterms:W3CDTF">2018-01-01T06:27:02Z</dcterms:modified>
</cp:coreProperties>
</file>