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2" r:id="rId57"/>
    <p:sldId id="311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5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12/31/17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Unidad</a:t>
            </a:r>
            <a:r>
              <a:rPr lang="en-US" dirty="0" smtClean="0"/>
              <a:t> 6 - </a:t>
            </a:r>
            <a:r>
              <a:rPr lang="en-US" dirty="0" err="1" smtClean="0"/>
              <a:t>Santillana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Tus</a:t>
            </a:r>
            <a:r>
              <a:rPr lang="en-US" dirty="0" smtClean="0"/>
              <a:t> </a:t>
            </a:r>
            <a:r>
              <a:rPr lang="en-US" dirty="0" err="1" smtClean="0"/>
              <a:t>aficiones</a:t>
            </a:r>
            <a:endParaRPr lang="en-US" dirty="0"/>
          </a:p>
        </p:txBody>
      </p:sp>
      <p:pic>
        <p:nvPicPr>
          <p:cNvPr id="4" name="Picture 3" descr="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3454400"/>
            <a:ext cx="2311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70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1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90" y="0"/>
            <a:ext cx="6387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93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68371"/>
            <a:ext cx="84709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38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1" y="0"/>
            <a:ext cx="8407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37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5" y="0"/>
            <a:ext cx="5997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41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696452"/>
            <a:ext cx="85725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2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364388"/>
            <a:ext cx="83566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13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1157604"/>
            <a:ext cx="84455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306" y="0"/>
            <a:ext cx="70876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22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638"/>
            <a:ext cx="84328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99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88" y="0"/>
            <a:ext cx="87591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13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729" y="1175231"/>
            <a:ext cx="31242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41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" y="242033"/>
            <a:ext cx="83693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50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46" y="0"/>
            <a:ext cx="6817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55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02" y="1676913"/>
            <a:ext cx="85471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12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1226031"/>
            <a:ext cx="8432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828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36"/>
            <a:ext cx="80518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53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0"/>
            <a:ext cx="8470900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42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779" y="929573"/>
            <a:ext cx="84201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17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6"/>
            <a:ext cx="9144000" cy="68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8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47" y="0"/>
            <a:ext cx="763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15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055" y="0"/>
            <a:ext cx="69519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728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15" y="1457411"/>
            <a:ext cx="73787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28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69" y="0"/>
            <a:ext cx="61801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2091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478406"/>
            <a:ext cx="86233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33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610934"/>
            <a:ext cx="8483600" cy="530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8427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174" y="1528904"/>
            <a:ext cx="7061200" cy="290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349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83" y="693134"/>
            <a:ext cx="7213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911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20700"/>
            <a:ext cx="8432800" cy="633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21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739" y="0"/>
            <a:ext cx="5495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9880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85344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6335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504846"/>
            <a:ext cx="84201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4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22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811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390"/>
            <a:ext cx="83947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250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56"/>
            <a:ext cx="9144000" cy="523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8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2" y="0"/>
            <a:ext cx="7841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598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70" y="374342"/>
            <a:ext cx="79629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02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8" y="600129"/>
            <a:ext cx="8470900" cy="424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00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871032"/>
            <a:ext cx="8483600" cy="547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401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79" y="0"/>
            <a:ext cx="8318500" cy="55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4081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08" y="0"/>
            <a:ext cx="5707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594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148188"/>
            <a:ext cx="84963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67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" y="1469575"/>
            <a:ext cx="8394700" cy="387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86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00" y="1682759"/>
            <a:ext cx="7835900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83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6" y="75859"/>
            <a:ext cx="85344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27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46" y="37727"/>
            <a:ext cx="83312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95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89"/>
            <a:ext cx="9144000" cy="659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04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198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60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41" y="977242"/>
            <a:ext cx="82423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175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7" y="0"/>
            <a:ext cx="8229600" cy="638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6379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24" y="0"/>
            <a:ext cx="5286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7694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4" y="0"/>
            <a:ext cx="7285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8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295629"/>
            <a:ext cx="84836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2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94" y="0"/>
            <a:ext cx="8521700" cy="455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0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336746"/>
            <a:ext cx="84328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1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650677"/>
            <a:ext cx="83439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0167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68</TotalTime>
  <Words>6</Words>
  <Application>Microsoft Macintosh PowerPoint</Application>
  <PresentationFormat>On-screen Show (4:3)</PresentationFormat>
  <Paragraphs>2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 Black </vt:lpstr>
      <vt:lpstr>Unidad 6 - Santillana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Solcius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6 - Santillana</dc:title>
  <dc:creator>Deb DeAlba</dc:creator>
  <cp:lastModifiedBy>Deb DeAlba</cp:lastModifiedBy>
  <cp:revision>7</cp:revision>
  <dcterms:created xsi:type="dcterms:W3CDTF">2018-01-01T06:49:12Z</dcterms:created>
  <dcterms:modified xsi:type="dcterms:W3CDTF">2018-01-01T07:58:09Z</dcterms:modified>
</cp:coreProperties>
</file>