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0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Unidad</a:t>
            </a:r>
            <a:r>
              <a:rPr lang="en-US" dirty="0" smtClean="0"/>
              <a:t> 7 - </a:t>
            </a:r>
            <a:r>
              <a:rPr lang="en-US" dirty="0" err="1" smtClean="0"/>
              <a:t>Santillana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Planeta</a:t>
            </a:r>
            <a:endParaRPr lang="en-US" dirty="0"/>
          </a:p>
        </p:txBody>
      </p:sp>
      <p:pic>
        <p:nvPicPr>
          <p:cNvPr id="4" name="Picture 3" descr="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3454400"/>
            <a:ext cx="2311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35865"/>
            <a:ext cx="86614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7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6" y="1304157"/>
            <a:ext cx="84836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5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28" y="2596842"/>
            <a:ext cx="44577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29" y="1315752"/>
            <a:ext cx="6934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82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2" y="112536"/>
            <a:ext cx="8597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6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85852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7" y="0"/>
            <a:ext cx="6513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6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1" y="0"/>
            <a:ext cx="81407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5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69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69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505"/>
            <a:ext cx="9144000" cy="25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18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Unidad</a:t>
            </a:r>
            <a:r>
              <a:rPr lang="en-US" dirty="0" smtClean="0"/>
              <a:t> 8 - </a:t>
            </a:r>
            <a:r>
              <a:rPr lang="en-US" dirty="0" err="1" smtClean="0"/>
              <a:t>Santillana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Sociedad</a:t>
            </a:r>
            <a:endParaRPr lang="en-US" dirty="0"/>
          </a:p>
        </p:txBody>
      </p:sp>
      <p:pic>
        <p:nvPicPr>
          <p:cNvPr id="4" name="Picture 3" descr="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3454400"/>
            <a:ext cx="2311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65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0" y="0"/>
            <a:ext cx="8103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23" y="0"/>
            <a:ext cx="6465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49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49250"/>
            <a:ext cx="79248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22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42" y="0"/>
            <a:ext cx="764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83" y="450850"/>
            <a:ext cx="60325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34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0"/>
            <a:ext cx="78994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27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624417"/>
            <a:ext cx="77216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21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19100"/>
            <a:ext cx="83312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9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7" y="448733"/>
            <a:ext cx="8458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907"/>
            <a:ext cx="9144000" cy="25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30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015067"/>
            <a:ext cx="8661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57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2597150"/>
            <a:ext cx="64389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45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99"/>
            <a:ext cx="9144000" cy="56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0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0"/>
            <a:ext cx="7422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28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58" y="0"/>
            <a:ext cx="5832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84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22" y="0"/>
            <a:ext cx="5960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9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191683"/>
            <a:ext cx="7835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74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0"/>
            <a:ext cx="82931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5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227667"/>
            <a:ext cx="84455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34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"/>
            <a:ext cx="71501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370171"/>
            <a:ext cx="84709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02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938867"/>
            <a:ext cx="8470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40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134"/>
            <a:ext cx="8636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90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5" y="0"/>
            <a:ext cx="6757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17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9"/>
            <a:ext cx="9144000" cy="63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65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0"/>
            <a:ext cx="83820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4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7" y="0"/>
            <a:ext cx="8493853" cy="6858000"/>
          </a:xfrm>
          <a:prstGeom prst="rect">
            <a:avLst/>
          </a:prstGeom>
        </p:spPr>
      </p:pic>
      <p:pic>
        <p:nvPicPr>
          <p:cNvPr id="3" name="Picture 2" descr="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4011083"/>
            <a:ext cx="15494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29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9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8" y="0"/>
            <a:ext cx="6688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45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70417"/>
            <a:ext cx="84963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86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2385483"/>
            <a:ext cx="85471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5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0"/>
            <a:ext cx="787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76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37"/>
            <a:ext cx="9144000" cy="48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948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2" y="0"/>
            <a:ext cx="8502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93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772583"/>
            <a:ext cx="86233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946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7" y="52917"/>
            <a:ext cx="60833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237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0"/>
            <a:ext cx="85598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30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283"/>
            <a:ext cx="8445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49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84201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527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483"/>
            <a:ext cx="83693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69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0"/>
            <a:ext cx="85090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65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22" y="0"/>
            <a:ext cx="7005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5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" y="0"/>
            <a:ext cx="719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584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83"/>
            <a:ext cx="9144000" cy="53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820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2245783"/>
            <a:ext cx="9042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206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073"/>
            <a:ext cx="9144000" cy="55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860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3860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69" y="21167"/>
            <a:ext cx="7995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629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20" y="0"/>
            <a:ext cx="6635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014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554"/>
            <a:ext cx="9144000" cy="509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54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1" y="0"/>
            <a:ext cx="859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6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512"/>
            <a:ext cx="9144000" cy="47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209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33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2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1" y="1520627"/>
            <a:ext cx="816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090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94" y="0"/>
            <a:ext cx="5321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391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08717"/>
            <a:ext cx="85344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086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8" y="0"/>
            <a:ext cx="6523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64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12" y="0"/>
            <a:ext cx="641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649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8" y="0"/>
            <a:ext cx="8017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491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204"/>
            <a:ext cx="8267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782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" y="0"/>
            <a:ext cx="8449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61"/>
            <a:ext cx="84963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1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2" y="1074167"/>
            <a:ext cx="8636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31897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</TotalTime>
  <Words>13</Words>
  <Application>Microsoft Macintosh PowerPoint</Application>
  <PresentationFormat>On-screen Show (4:3)</PresentationFormat>
  <Paragraphs>4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 Black </vt:lpstr>
      <vt:lpstr>Unidad 7 - Santillana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Unidad 8 - Santillana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Solcius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7 - Santillana</dc:title>
  <dc:creator>Deb DeAlba</dc:creator>
  <cp:lastModifiedBy>Deb DeAlba</cp:lastModifiedBy>
  <cp:revision>6</cp:revision>
  <dcterms:created xsi:type="dcterms:W3CDTF">2018-01-01T07:59:53Z</dcterms:created>
  <dcterms:modified xsi:type="dcterms:W3CDTF">2018-01-01T11:08:05Z</dcterms:modified>
</cp:coreProperties>
</file>