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84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DE5B3-2CB6-4AB3-AF1E-17B4030BB158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976FE-C84A-410A-B393-1A6487A21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81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976FE-C84A-410A-B393-1A6487A218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31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WRITE HERE….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976FE-C84A-410A-B393-1A6487A218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0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ESCRIBE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AQUí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976FE-C84A-410A-B393-1A6487A218C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18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dirty="0" smtClean="0"/>
              <a:t>Please respond with a brief paragraph in the notes section. 4-6 sentences.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none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976FE-C84A-410A-B393-1A6487A218C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26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D38F-A020-42AD-91F7-C32A092AB763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85E4-C82C-44E8-B292-7EA3D4992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66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D38F-A020-42AD-91F7-C32A092AB763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85E4-C82C-44E8-B292-7EA3D4992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81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D38F-A020-42AD-91F7-C32A092AB763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85E4-C82C-44E8-B292-7EA3D4992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68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D38F-A020-42AD-91F7-C32A092AB763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85E4-C82C-44E8-B292-7EA3D4992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D38F-A020-42AD-91F7-C32A092AB763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85E4-C82C-44E8-B292-7EA3D4992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86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D38F-A020-42AD-91F7-C32A092AB763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85E4-C82C-44E8-B292-7EA3D4992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31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D38F-A020-42AD-91F7-C32A092AB763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85E4-C82C-44E8-B292-7EA3D4992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18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D38F-A020-42AD-91F7-C32A092AB763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85E4-C82C-44E8-B292-7EA3D4992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20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D38F-A020-42AD-91F7-C32A092AB763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85E4-C82C-44E8-B292-7EA3D4992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09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D38F-A020-42AD-91F7-C32A092AB763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85E4-C82C-44E8-B292-7EA3D4992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54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D38F-A020-42AD-91F7-C32A092AB763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85E4-C82C-44E8-B292-7EA3D4992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08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FD38F-A020-42AD-91F7-C32A092AB763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D85E4-C82C-44E8-B292-7EA3D4992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56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204" y="0"/>
            <a:ext cx="9081796" cy="68113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4465" y="0"/>
            <a:ext cx="9144000" cy="1494551"/>
          </a:xfrm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chemeClr val="bg1"/>
                </a:solidFill>
              </a:rPr>
              <a:t>Student Exercises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5483" y="1494551"/>
            <a:ext cx="9144000" cy="83933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Para </a:t>
            </a:r>
            <a:r>
              <a:rPr lang="en-US" sz="4000" dirty="0" err="1" smtClean="0">
                <a:solidFill>
                  <a:schemeClr val="bg1"/>
                </a:solidFill>
              </a:rPr>
              <a:t>jueves</a:t>
            </a:r>
            <a:r>
              <a:rPr lang="en-US" sz="4000" dirty="0" smtClean="0">
                <a:solidFill>
                  <a:schemeClr val="bg1"/>
                </a:solidFill>
              </a:rPr>
              <a:t>, el 25 de </a:t>
            </a:r>
            <a:r>
              <a:rPr lang="en-US" sz="4000" dirty="0" err="1" smtClean="0">
                <a:solidFill>
                  <a:schemeClr val="bg1"/>
                </a:solidFill>
              </a:rPr>
              <a:t>enero</a:t>
            </a:r>
            <a:r>
              <a:rPr lang="en-US" sz="4000" dirty="0" smtClean="0">
                <a:solidFill>
                  <a:schemeClr val="bg1"/>
                </a:solidFill>
              </a:rPr>
              <a:t>, 2018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95739" y="5316796"/>
            <a:ext cx="9144000" cy="14945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err="1" smtClean="0">
                <a:solidFill>
                  <a:srgbClr val="92D050"/>
                </a:solidFill>
              </a:rPr>
              <a:t>Nombre</a:t>
            </a:r>
            <a:r>
              <a:rPr lang="en-US" sz="8000" dirty="0" smtClean="0">
                <a:solidFill>
                  <a:srgbClr val="92D050"/>
                </a:solidFill>
              </a:rPr>
              <a:t>:</a:t>
            </a:r>
            <a:endParaRPr lang="en-US" sz="8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48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59" y="201856"/>
            <a:ext cx="11280724" cy="6454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12768" y="5878286"/>
            <a:ext cx="4049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Please respond with a brief paragraph in the notes section. 4-6 sentences.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845420" y="201856"/>
            <a:ext cx="17728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DOL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7544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577" y="1242818"/>
            <a:ext cx="7819052" cy="50273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4562" y="317241"/>
            <a:ext cx="11103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When writing answers in the note box below, use these codes </a:t>
            </a:r>
            <a:r>
              <a:rPr lang="en-US" sz="2800" smtClean="0"/>
              <a:t>for accents: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3" y="1242818"/>
            <a:ext cx="4752490" cy="548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1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800" y="635000"/>
            <a:ext cx="8267700" cy="5575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9546" y="41564"/>
            <a:ext cx="6109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Re-write and translate phrases in the notes below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246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901" y="0"/>
            <a:ext cx="66666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7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201" y="0"/>
            <a:ext cx="69550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5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164" y="249382"/>
            <a:ext cx="10524836" cy="66086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60533" y="2032000"/>
            <a:ext cx="1286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07648" y="2523067"/>
            <a:ext cx="1286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13200" y="2892399"/>
            <a:ext cx="1286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16401" y="3261731"/>
            <a:ext cx="1286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30400" y="6012935"/>
            <a:ext cx="1286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00233" y="5997603"/>
            <a:ext cx="1286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30400" y="6382267"/>
            <a:ext cx="1286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00233" y="6366935"/>
            <a:ext cx="1286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51115" y="162862"/>
            <a:ext cx="4787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….  Fill in the text boxes with the correct response based on the previous reading. The responses for Section </a:t>
            </a:r>
            <a:r>
              <a:rPr lang="en-US" sz="2000" dirty="0"/>
              <a:t>A</a:t>
            </a:r>
            <a:r>
              <a:rPr lang="en-US" sz="2000" dirty="0" smtClean="0"/>
              <a:t> are all past participles—</a:t>
            </a:r>
            <a:r>
              <a:rPr lang="en-US" sz="2000" dirty="0" err="1" smtClean="0"/>
              <a:t>hecho</a:t>
            </a:r>
            <a:r>
              <a:rPr lang="en-US" sz="2000" dirty="0" smtClean="0"/>
              <a:t>, </a:t>
            </a:r>
            <a:r>
              <a:rPr lang="en-US" sz="2000" dirty="0" err="1" smtClean="0"/>
              <a:t>participado</a:t>
            </a:r>
            <a:r>
              <a:rPr lang="en-US" sz="2000" dirty="0" smtClean="0"/>
              <a:t>, </a:t>
            </a:r>
            <a:r>
              <a:rPr lang="en-US" sz="2000" dirty="0" err="1" smtClean="0"/>
              <a:t>vivido</a:t>
            </a:r>
            <a:r>
              <a:rPr lang="en-US" sz="2000" dirty="0" smtClean="0"/>
              <a:t>, etc.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4796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8" y="541867"/>
            <a:ext cx="11930220" cy="57065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3025801"/>
            <a:ext cx="1286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3894667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4763533"/>
            <a:ext cx="1286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80533" y="5632399"/>
            <a:ext cx="1286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06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01" y="500743"/>
            <a:ext cx="10838935" cy="60306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15142" y="1632856"/>
            <a:ext cx="3570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the notes section…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687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74" y="1611086"/>
            <a:ext cx="11297297" cy="14804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6367" y="3103984"/>
            <a:ext cx="10974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Name your partner and write down their response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espanol</a:t>
            </a:r>
            <a:r>
              <a:rPr lang="en-US" dirty="0" smtClean="0"/>
              <a:t> in the notes section below….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06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139</Words>
  <Application>Microsoft Office PowerPoint</Application>
  <PresentationFormat>Widescreen</PresentationFormat>
  <Paragraphs>29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Student Exercises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Harrison School District #2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Exercises</dc:title>
  <dc:creator>DeAlba, Debra</dc:creator>
  <cp:lastModifiedBy>DeAlba, Debra</cp:lastModifiedBy>
  <cp:revision>14</cp:revision>
  <dcterms:created xsi:type="dcterms:W3CDTF">2018-01-25T06:37:45Z</dcterms:created>
  <dcterms:modified xsi:type="dcterms:W3CDTF">2018-01-25T07:15:52Z</dcterms:modified>
</cp:coreProperties>
</file>