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56" r:id="rId3"/>
    <p:sldId id="257" r:id="rId4"/>
    <p:sldId id="259" r:id="rId5"/>
    <p:sldId id="260" r:id="rId6"/>
    <p:sldId id="262" r:id="rId7"/>
    <p:sldId id="258" r:id="rId8"/>
    <p:sldId id="261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BA30A9C-DD25-4F41-A764-11FA7C9BAA5B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1BF08E8E-8EBF-4046-9177-7A4BADD86DE2}" type="slidenum">
              <a:rPr lang="es-MX" smtClean="0"/>
              <a:t>‹#›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6827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0A9C-DD25-4F41-A764-11FA7C9BAA5B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8E8E-8EBF-4046-9177-7A4BADD86D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886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0A9C-DD25-4F41-A764-11FA7C9BAA5B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8E8E-8EBF-4046-9177-7A4BADD86D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1264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0A9C-DD25-4F41-A764-11FA7C9BAA5B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8E8E-8EBF-4046-9177-7A4BADD86D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954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0A9C-DD25-4F41-A764-11FA7C9BAA5B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8E8E-8EBF-4046-9177-7A4BADD86DE2}" type="slidenum">
              <a:rPr lang="es-MX" smtClean="0"/>
              <a:t>‹#›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12538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0A9C-DD25-4F41-A764-11FA7C9BAA5B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8E8E-8EBF-4046-9177-7A4BADD86D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0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0A9C-DD25-4F41-A764-11FA7C9BAA5B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8E8E-8EBF-4046-9177-7A4BADD86D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38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0A9C-DD25-4F41-A764-11FA7C9BAA5B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8E8E-8EBF-4046-9177-7A4BADD86D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908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0A9C-DD25-4F41-A764-11FA7C9BAA5B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8E8E-8EBF-4046-9177-7A4BADD86D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28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0A9C-DD25-4F41-A764-11FA7C9BAA5B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8E8E-8EBF-4046-9177-7A4BADD86D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62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0A9C-DD25-4F41-A764-11FA7C9BAA5B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8E8E-8EBF-4046-9177-7A4BADD86D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946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BA30A9C-DD25-4F41-A764-11FA7C9BAA5B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BF08E8E-8EBF-4046-9177-7A4BADD86D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56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sOPbN8ViE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a01.safelinks.protection.outlook.com/?url=https://www.youtube.com/watch?v%3DfdMx5a5LxQA&amp;data=02|01|ddealba@hsd2.org|f7d213bd78a44037be0808d61cbd6ca2|5485c62b55af4fce807eff1a7e126fcc|0|0|636727997236942051&amp;sdata=pzkvq4lZpQTi/FC0XE5cRcX7DYK9hClFdS1GaBDriGo%3D&amp;reserved=0" TargetMode="External"/><Relationship Id="rId2" Type="http://schemas.openxmlformats.org/officeDocument/2006/relationships/hyperlink" Target="https://www.youtube.com/watch?v=C-0aiEhaHtM&amp;disable_polymer=tru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098" name="Picture 2" descr="https://geology.com/world/public-domain-world-country-outline-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06" y="552290"/>
            <a:ext cx="11075972" cy="582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5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ducksters.com/history/aztec_maya_inca_map_l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73" y="245464"/>
            <a:ext cx="5290029" cy="661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66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hen were french in the amer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717" y="449705"/>
            <a:ext cx="8502788" cy="605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4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089" y="-249174"/>
            <a:ext cx="10131425" cy="1456267"/>
          </a:xfrm>
        </p:spPr>
        <p:txBody>
          <a:bodyPr/>
          <a:lstStyle/>
          <a:p>
            <a:pPr algn="ctr"/>
            <a:r>
              <a:rPr lang="es-MX" dirty="0" err="1" smtClean="0">
                <a:solidFill>
                  <a:srgbClr val="00B0F0"/>
                </a:solidFill>
              </a:rPr>
              <a:t>The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dirty="0" err="1" smtClean="0">
                <a:solidFill>
                  <a:srgbClr val="00B0F0"/>
                </a:solidFill>
              </a:rPr>
              <a:t>Spanish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dirty="0" err="1">
                <a:solidFill>
                  <a:srgbClr val="00B0F0"/>
                </a:solidFill>
              </a:rPr>
              <a:t>E</a:t>
            </a:r>
            <a:r>
              <a:rPr lang="es-MX" dirty="0" err="1" smtClean="0">
                <a:solidFill>
                  <a:srgbClr val="00B0F0"/>
                </a:solidFill>
              </a:rPr>
              <a:t>mpire</a:t>
            </a:r>
            <a:endParaRPr lang="es-MX" dirty="0">
              <a:solidFill>
                <a:srgbClr val="00B0F0"/>
              </a:solidFill>
            </a:endParaRPr>
          </a:p>
        </p:txBody>
      </p:sp>
      <p:pic>
        <p:nvPicPr>
          <p:cNvPr id="4098" name="Picture 2" descr="File:Diachronic map of the Spanish Empire 2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10" y="1508441"/>
            <a:ext cx="9994265" cy="513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7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33372"/>
            <a:ext cx="10131425" cy="1456267"/>
          </a:xfrm>
        </p:spPr>
        <p:txBody>
          <a:bodyPr/>
          <a:lstStyle/>
          <a:p>
            <a:pPr algn="ctr"/>
            <a:r>
              <a:rPr lang="es-MX" dirty="0" err="1" smtClean="0">
                <a:solidFill>
                  <a:srgbClr val="00B0F0"/>
                </a:solidFill>
              </a:rPr>
              <a:t>The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dirty="0">
                <a:solidFill>
                  <a:srgbClr val="00B0F0"/>
                </a:solidFill>
              </a:rPr>
              <a:t>B</a:t>
            </a:r>
            <a:r>
              <a:rPr lang="es-MX" dirty="0" smtClean="0">
                <a:solidFill>
                  <a:srgbClr val="00B0F0"/>
                </a:solidFill>
              </a:rPr>
              <a:t>ritish </a:t>
            </a:r>
            <a:r>
              <a:rPr lang="es-MX" dirty="0" err="1">
                <a:solidFill>
                  <a:srgbClr val="00B0F0"/>
                </a:solidFill>
              </a:rPr>
              <a:t>E</a:t>
            </a:r>
            <a:r>
              <a:rPr lang="es-MX" dirty="0" err="1" smtClean="0">
                <a:solidFill>
                  <a:srgbClr val="00B0F0"/>
                </a:solidFill>
              </a:rPr>
              <a:t>mpire</a:t>
            </a:r>
            <a:endParaRPr lang="es-MX" dirty="0">
              <a:solidFill>
                <a:srgbClr val="00B0F0"/>
              </a:solidFill>
            </a:endParaRPr>
          </a:p>
        </p:txBody>
      </p:sp>
      <p:sp>
        <p:nvSpPr>
          <p:cNvPr id="3" name="AutoShape 2" descr="Image result for the british empi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124" name="Picture 4" descr="File:British Empir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932395"/>
            <a:ext cx="10356850" cy="57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1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F0"/>
                </a:solidFill>
              </a:rPr>
              <a:t>“Somos mas americanos”</a:t>
            </a:r>
            <a:endParaRPr lang="es-MX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solidFill>
                  <a:srgbClr val="00B0F0"/>
                </a:solidFill>
                <a:hlinkClick r:id="rId2"/>
              </a:rPr>
              <a:t>https://</a:t>
            </a:r>
            <a:r>
              <a:rPr lang="es-MX" dirty="0" smtClean="0">
                <a:solidFill>
                  <a:srgbClr val="00B0F0"/>
                </a:solidFill>
                <a:hlinkClick r:id="rId2"/>
              </a:rPr>
              <a:t>www.youtube.com/watch?v=qsOPbN8ViEg</a:t>
            </a:r>
            <a:endParaRPr lang="es-MX" dirty="0" smtClean="0">
              <a:solidFill>
                <a:srgbClr val="00B0F0"/>
              </a:solidFill>
            </a:endParaRPr>
          </a:p>
          <a:p>
            <a:endParaRPr lang="es-MX" dirty="0">
              <a:solidFill>
                <a:srgbClr val="00B0F0"/>
              </a:solidFill>
            </a:endParaRPr>
          </a:p>
          <a:p>
            <a:endParaRPr lang="es-MX" dirty="0" smtClean="0">
              <a:solidFill>
                <a:srgbClr val="00B0F0"/>
              </a:solidFill>
            </a:endParaRPr>
          </a:p>
          <a:p>
            <a:endParaRPr lang="es-MX" dirty="0">
              <a:solidFill>
                <a:srgbClr val="00B0F0"/>
              </a:solidFill>
            </a:endParaRPr>
          </a:p>
          <a:p>
            <a:r>
              <a:rPr lang="es-MX" dirty="0" err="1" smtClean="0">
                <a:solidFill>
                  <a:srgbClr val="00B0F0"/>
                </a:solidFill>
              </a:rPr>
              <a:t>Knowing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dirty="0" err="1" smtClean="0">
                <a:solidFill>
                  <a:srgbClr val="00B0F0"/>
                </a:solidFill>
              </a:rPr>
              <a:t>this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dirty="0" err="1" smtClean="0">
                <a:solidFill>
                  <a:srgbClr val="00B0F0"/>
                </a:solidFill>
              </a:rPr>
              <a:t>history</a:t>
            </a:r>
            <a:r>
              <a:rPr lang="es-MX" dirty="0" smtClean="0">
                <a:solidFill>
                  <a:srgbClr val="00B0F0"/>
                </a:solidFill>
              </a:rPr>
              <a:t>, </a:t>
            </a:r>
            <a:r>
              <a:rPr lang="es-MX" dirty="0" err="1" smtClean="0">
                <a:solidFill>
                  <a:srgbClr val="00B0F0"/>
                </a:solidFill>
              </a:rPr>
              <a:t>does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dirty="0" err="1" smtClean="0">
                <a:solidFill>
                  <a:srgbClr val="00B0F0"/>
                </a:solidFill>
              </a:rPr>
              <a:t>this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dirty="0" err="1" smtClean="0">
                <a:solidFill>
                  <a:srgbClr val="00B0F0"/>
                </a:solidFill>
              </a:rPr>
              <a:t>effect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dirty="0" err="1" smtClean="0">
                <a:solidFill>
                  <a:srgbClr val="00B0F0"/>
                </a:solidFill>
              </a:rPr>
              <a:t>your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dirty="0" err="1" smtClean="0">
                <a:solidFill>
                  <a:srgbClr val="00B0F0"/>
                </a:solidFill>
              </a:rPr>
              <a:t>opinon</a:t>
            </a:r>
            <a:r>
              <a:rPr lang="es-MX" dirty="0" smtClean="0">
                <a:solidFill>
                  <a:srgbClr val="00B0F0"/>
                </a:solidFill>
              </a:rPr>
              <a:t> of </a:t>
            </a:r>
            <a:r>
              <a:rPr lang="es-MX" dirty="0" err="1" smtClean="0">
                <a:solidFill>
                  <a:srgbClr val="00B0F0"/>
                </a:solidFill>
              </a:rPr>
              <a:t>immigration</a:t>
            </a:r>
            <a:r>
              <a:rPr lang="es-MX" dirty="0" smtClean="0">
                <a:solidFill>
                  <a:srgbClr val="00B0F0"/>
                </a:solidFill>
              </a:rPr>
              <a:t>?</a:t>
            </a:r>
          </a:p>
          <a:p>
            <a:endParaRPr lang="es-MX" dirty="0" smtClean="0">
              <a:solidFill>
                <a:srgbClr val="00B0F0"/>
              </a:solidFill>
            </a:endParaRPr>
          </a:p>
          <a:p>
            <a:r>
              <a:rPr lang="es-MX" dirty="0" smtClean="0">
                <a:solidFill>
                  <a:srgbClr val="00B0F0"/>
                </a:solidFill>
              </a:rPr>
              <a:t>ESTADOUNIDENSES - UNITED STATESERS. </a:t>
            </a:r>
            <a:endParaRPr lang="es-MX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2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mapa de independenci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35" y="510222"/>
            <a:ext cx="5238750" cy="604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7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F0"/>
                </a:solidFill>
              </a:rPr>
              <a:t>Video - EL GRITO DE INDEPENDENCIA</a:t>
            </a:r>
            <a:endParaRPr lang="es-MX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www.youtube.com/watch?v=C-0aiEhaHtM&amp;disable_polymer=true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Versión mejor:</a:t>
            </a:r>
          </a:p>
          <a:p>
            <a:pPr marL="0" indent="0">
              <a:buNone/>
            </a:pPr>
            <a:r>
              <a:rPr lang="es-MX" u="sng" dirty="0">
                <a:hlinkClick r:id="rId3"/>
              </a:rPr>
              <a:t>https://www.youtube.com/watch?v=fdMx5a5LxQA</a:t>
            </a:r>
            <a:r>
              <a:rPr lang="es-MX" dirty="0"/>
              <a:t> 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975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46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Schoolbook</vt:lpstr>
      <vt:lpstr>Wingdings 2</vt:lpstr>
      <vt:lpstr>View</vt:lpstr>
      <vt:lpstr>PowerPoint Presentation</vt:lpstr>
      <vt:lpstr>PowerPoint Presentation</vt:lpstr>
      <vt:lpstr>PowerPoint Presentation</vt:lpstr>
      <vt:lpstr>The Spanish Empire</vt:lpstr>
      <vt:lpstr>The British Empire</vt:lpstr>
      <vt:lpstr>“Somos mas americanos”</vt:lpstr>
      <vt:lpstr>PowerPoint Presentation</vt:lpstr>
      <vt:lpstr>Video - EL GRITO DE INDEPENDENCIA</vt:lpstr>
    </vt:vector>
  </TitlesOfParts>
  <Company>Harrison School District #2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DeAlba, Debra</dc:creator>
  <cp:lastModifiedBy>DeAlba, Debra</cp:lastModifiedBy>
  <cp:revision>6</cp:revision>
  <dcterms:created xsi:type="dcterms:W3CDTF">2018-09-24T15:42:24Z</dcterms:created>
  <dcterms:modified xsi:type="dcterms:W3CDTF">2018-09-24T20:52:24Z</dcterms:modified>
</cp:coreProperties>
</file>