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75" r:id="rId2"/>
    <p:sldId id="274" r:id="rId3"/>
    <p:sldId id="305" r:id="rId4"/>
    <p:sldId id="287" r:id="rId5"/>
    <p:sldId id="256" r:id="rId6"/>
    <p:sldId id="289" r:id="rId7"/>
    <p:sldId id="290" r:id="rId8"/>
    <p:sldId id="273" r:id="rId9"/>
    <p:sldId id="276" r:id="rId10"/>
    <p:sldId id="281" r:id="rId11"/>
    <p:sldId id="282" r:id="rId12"/>
    <p:sldId id="283" r:id="rId13"/>
    <p:sldId id="284" r:id="rId14"/>
    <p:sldId id="286" r:id="rId15"/>
    <p:sldId id="285" r:id="rId16"/>
    <p:sldId id="272" r:id="rId17"/>
    <p:sldId id="280" r:id="rId18"/>
    <p:sldId id="277" r:id="rId19"/>
    <p:sldId id="288" r:id="rId20"/>
    <p:sldId id="278" r:id="rId21"/>
    <p:sldId id="292" r:id="rId22"/>
    <p:sldId id="257" r:id="rId23"/>
    <p:sldId id="294" r:id="rId24"/>
    <p:sldId id="295" r:id="rId25"/>
    <p:sldId id="296" r:id="rId26"/>
    <p:sldId id="302" r:id="rId27"/>
    <p:sldId id="301" r:id="rId28"/>
    <p:sldId id="297" r:id="rId29"/>
    <p:sldId id="300" r:id="rId30"/>
    <p:sldId id="303" r:id="rId31"/>
    <p:sldId id="304" r:id="rId32"/>
    <p:sldId id="298" r:id="rId33"/>
    <p:sldId id="299" r:id="rId34"/>
    <p:sldId id="306" r:id="rId35"/>
    <p:sldId id="291" r:id="rId36"/>
    <p:sldId id="307" r:id="rId37"/>
    <p:sldId id="308" r:id="rId38"/>
    <p:sldId id="309" r:id="rId39"/>
    <p:sldId id="279" r:id="rId40"/>
    <p:sldId id="293" r:id="rId41"/>
    <p:sldId id="258" r:id="rId42"/>
    <p:sldId id="259" r:id="rId43"/>
    <p:sldId id="260" r:id="rId44"/>
    <p:sldId id="262" r:id="rId45"/>
    <p:sldId id="263" r:id="rId46"/>
    <p:sldId id="264" r:id="rId47"/>
    <p:sldId id="265" r:id="rId48"/>
    <p:sldId id="266" r:id="rId49"/>
    <p:sldId id="267" r:id="rId50"/>
    <p:sldId id="268" r:id="rId51"/>
    <p:sldId id="269" r:id="rId52"/>
    <p:sldId id="270" r:id="rId53"/>
    <p:sldId id="27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lba, Debra" initials="DD" lastIdx="1" clrIdx="0">
    <p:extLst>
      <p:ext uri="{19B8F6BF-5375-455C-9EA6-DF929625EA0E}">
        <p15:presenceInfo xmlns:p15="http://schemas.microsoft.com/office/powerpoint/2012/main" userId="S-1-5-21-61803588-1308784355-1501187911-263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50" d="100"/>
          <a:sy n="50" d="100"/>
        </p:scale>
        <p:origin x="60"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96AB7-3E72-4B6C-A72C-0EEC0F42054D}" type="datetimeFigureOut">
              <a:rPr lang="es-MX" smtClean="0"/>
              <a:t>26/01/2019</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D7550-7580-484B-9E41-AF71CF1980DE}" type="slidenum">
              <a:rPr lang="es-MX" smtClean="0"/>
              <a:t>‹#›</a:t>
            </a:fld>
            <a:endParaRPr lang="es-MX"/>
          </a:p>
        </p:txBody>
      </p:sp>
    </p:spTree>
    <p:extLst>
      <p:ext uri="{BB962C8B-B14F-4D97-AF65-F5344CB8AC3E}">
        <p14:creationId xmlns:p14="http://schemas.microsoft.com/office/powerpoint/2010/main" val="241541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Amor.  Yo </a:t>
            </a:r>
            <a:r>
              <a:rPr lang="es-MX" dirty="0" err="1" smtClean="0"/>
              <a:t>aprendi</a:t>
            </a:r>
            <a:r>
              <a:rPr lang="es-MX" dirty="0" smtClean="0"/>
              <a:t> un poco en la</a:t>
            </a:r>
            <a:r>
              <a:rPr lang="es-MX" baseline="0" dirty="0" smtClean="0"/>
              <a:t> escuela y mucho mas </a:t>
            </a:r>
            <a:r>
              <a:rPr lang="es-MX" dirty="0" smtClean="0"/>
              <a:t>con</a:t>
            </a:r>
            <a:r>
              <a:rPr lang="es-MX" baseline="0" dirty="0" smtClean="0"/>
              <a:t> mi novio, pero el te </a:t>
            </a:r>
            <a:r>
              <a:rPr lang="es-MX" baseline="0" dirty="0" err="1" smtClean="0"/>
              <a:t>dira</a:t>
            </a:r>
            <a:r>
              <a:rPr lang="es-MX" baseline="0" dirty="0" smtClean="0"/>
              <a:t> que mi </a:t>
            </a:r>
            <a:r>
              <a:rPr lang="es-MX" baseline="0" dirty="0" err="1" smtClean="0"/>
              <a:t>abilidad</a:t>
            </a:r>
            <a:r>
              <a:rPr lang="es-MX" baseline="0" dirty="0" smtClean="0"/>
              <a:t> aumento bastante, cuando </a:t>
            </a:r>
            <a:r>
              <a:rPr lang="es-MX" baseline="0" dirty="0" err="1" smtClean="0"/>
              <a:t>servi</a:t>
            </a:r>
            <a:r>
              <a:rPr lang="es-MX" baseline="0" dirty="0" smtClean="0"/>
              <a:t> un misión de servicio por un año y medio. Ahora estoy aprendiendo francés con un amigo en internet y empecé a tener mas progreso cuando me dijo que mi éxito fue su meta. </a:t>
            </a:r>
            <a:endParaRPr lang="es-MX" dirty="0"/>
          </a:p>
        </p:txBody>
      </p:sp>
      <p:sp>
        <p:nvSpPr>
          <p:cNvPr id="4" name="Slide Number Placeholder 3"/>
          <p:cNvSpPr>
            <a:spLocks noGrp="1"/>
          </p:cNvSpPr>
          <p:nvPr>
            <p:ph type="sldNum" sz="quarter" idx="10"/>
          </p:nvPr>
        </p:nvSpPr>
        <p:spPr/>
        <p:txBody>
          <a:bodyPr/>
          <a:lstStyle/>
          <a:p>
            <a:fld id="{052D7550-7580-484B-9E41-AF71CF1980DE}" type="slidenum">
              <a:rPr lang="es-MX" smtClean="0"/>
              <a:t>8</a:t>
            </a:fld>
            <a:endParaRPr lang="es-MX"/>
          </a:p>
        </p:txBody>
      </p:sp>
    </p:spTree>
    <p:extLst>
      <p:ext uri="{BB962C8B-B14F-4D97-AF65-F5344CB8AC3E}">
        <p14:creationId xmlns:p14="http://schemas.microsoft.com/office/powerpoint/2010/main" val="4074640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KkJRRRaGfE"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FSzUJYp8STI" TargetMode="External"/><Relationship Id="rId5" Type="http://schemas.openxmlformats.org/officeDocument/2006/relationships/image" Target="../media/image4.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67mqkuDOU24" TargetMode="External"/><Relationship Id="rId2" Type="http://schemas.openxmlformats.org/officeDocument/2006/relationships/hyperlink" Target="https://www.youtube.com/watch?v=stF6KdQ3NBE"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mailto:smoore@hsd2.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2381250"/>
          </a:xfrm>
        </p:spPr>
        <p:txBody>
          <a:bodyPr>
            <a:normAutofit fontScale="90000"/>
          </a:bodyPr>
          <a:lstStyle/>
          <a:p>
            <a:r>
              <a:rPr lang="es-MX" dirty="0" smtClean="0"/>
              <a:t>Saquen sus computadoras por favor </a:t>
            </a:r>
            <a:r>
              <a:rPr lang="es-MX" dirty="0" smtClean="0">
                <a:sym typeface="Wingdings" panose="05000000000000000000" pitchFamily="2" charset="2"/>
              </a:rPr>
              <a:t></a:t>
            </a:r>
            <a:br>
              <a:rPr lang="es-MX" dirty="0" smtClean="0">
                <a:sym typeface="Wingdings" panose="05000000000000000000" pitchFamily="2" charset="2"/>
              </a:rPr>
            </a:br>
            <a:r>
              <a:rPr lang="es-MX" dirty="0" smtClean="0">
                <a:sym typeface="Wingdings" panose="05000000000000000000" pitchFamily="2" charset="2"/>
              </a:rPr>
              <a:t>1. Traduce tu carta – </a:t>
            </a:r>
            <a:r>
              <a:rPr lang="es-MX" dirty="0" err="1" smtClean="0">
                <a:sym typeface="Wingdings" panose="05000000000000000000" pitchFamily="2" charset="2"/>
              </a:rPr>
              <a:t>translate</a:t>
            </a:r>
            <a:r>
              <a:rPr lang="es-MX" dirty="0" smtClean="0">
                <a:sym typeface="Wingdings" panose="05000000000000000000" pitchFamily="2" charset="2"/>
              </a:rPr>
              <a:t> </a:t>
            </a:r>
            <a:r>
              <a:rPr lang="es-MX" dirty="0" err="1" smtClean="0">
                <a:sym typeface="Wingdings" panose="05000000000000000000" pitchFamily="2" charset="2"/>
              </a:rPr>
              <a:t>your</a:t>
            </a:r>
            <a:r>
              <a:rPr lang="es-MX" dirty="0" smtClean="0">
                <a:sym typeface="Wingdings" panose="05000000000000000000" pitchFamily="2" charset="2"/>
              </a:rPr>
              <a:t> </a:t>
            </a:r>
            <a:r>
              <a:rPr lang="es-MX" dirty="0" err="1" smtClean="0">
                <a:sym typeface="Wingdings" panose="05000000000000000000" pitchFamily="2" charset="2"/>
              </a:rPr>
              <a:t>letter</a:t>
            </a:r>
            <a:r>
              <a:rPr lang="es-MX" dirty="0" smtClean="0">
                <a:sym typeface="Wingdings" panose="05000000000000000000" pitchFamily="2" charset="2"/>
              </a:rPr>
              <a:t/>
            </a:r>
            <a:br>
              <a:rPr lang="es-MX" dirty="0" smtClean="0">
                <a:sym typeface="Wingdings" panose="05000000000000000000" pitchFamily="2" charset="2"/>
              </a:rPr>
            </a:br>
            <a:r>
              <a:rPr lang="es-MX" dirty="0" smtClean="0">
                <a:sym typeface="Wingdings" panose="05000000000000000000" pitchFamily="2" charset="2"/>
              </a:rPr>
              <a:t>2. Responde! </a:t>
            </a:r>
            <a:r>
              <a:rPr lang="es-MX" dirty="0" err="1" smtClean="0">
                <a:sym typeface="Wingdings" panose="05000000000000000000" pitchFamily="2" charset="2"/>
              </a:rPr>
              <a:t>Respond</a:t>
            </a:r>
            <a:r>
              <a:rPr lang="es-MX" dirty="0" smtClean="0">
                <a:sym typeface="Wingdings" panose="05000000000000000000" pitchFamily="2" charset="2"/>
              </a:rPr>
              <a:t>! </a:t>
            </a:r>
            <a:br>
              <a:rPr lang="es-MX" dirty="0" smtClean="0">
                <a:sym typeface="Wingdings" panose="05000000000000000000" pitchFamily="2" charset="2"/>
              </a:rPr>
            </a:br>
            <a:r>
              <a:rPr lang="es-MX" dirty="0">
                <a:sym typeface="Wingdings" panose="05000000000000000000" pitchFamily="2" charset="2"/>
              </a:rPr>
              <a:t>	</a:t>
            </a:r>
            <a:r>
              <a:rPr lang="es-MX" dirty="0" err="1" smtClean="0">
                <a:sym typeface="Wingdings" panose="05000000000000000000" pitchFamily="2" charset="2"/>
              </a:rPr>
              <a:t>You</a:t>
            </a:r>
            <a:r>
              <a:rPr lang="es-MX" dirty="0" smtClean="0">
                <a:sym typeface="Wingdings" panose="05000000000000000000" pitchFamily="2" charset="2"/>
              </a:rPr>
              <a:t> </a:t>
            </a:r>
            <a:r>
              <a:rPr lang="es-MX" dirty="0" err="1" smtClean="0">
                <a:sym typeface="Wingdings" panose="05000000000000000000" pitchFamily="2" charset="2"/>
              </a:rPr>
              <a:t>may</a:t>
            </a:r>
            <a:r>
              <a:rPr lang="es-MX" dirty="0" smtClean="0">
                <a:sym typeface="Wingdings" panose="05000000000000000000" pitchFamily="2" charset="2"/>
              </a:rPr>
              <a:t> use google </a:t>
            </a:r>
            <a:r>
              <a:rPr lang="es-MX" dirty="0" err="1" smtClean="0">
                <a:sym typeface="Wingdings" panose="05000000000000000000" pitchFamily="2" charset="2"/>
              </a:rPr>
              <a:t>translate</a:t>
            </a:r>
            <a:r>
              <a:rPr lang="es-MX" dirty="0" smtClean="0">
                <a:sym typeface="Wingdings" panose="05000000000000000000" pitchFamily="2" charset="2"/>
              </a:rPr>
              <a:t> and/</a:t>
            </a:r>
            <a:r>
              <a:rPr lang="es-MX" dirty="0" err="1" smtClean="0">
                <a:sym typeface="Wingdings" panose="05000000000000000000" pitchFamily="2" charset="2"/>
              </a:rPr>
              <a:t>or</a:t>
            </a:r>
            <a:r>
              <a:rPr lang="es-MX" dirty="0" smtClean="0">
                <a:sym typeface="Wingdings" panose="05000000000000000000" pitchFamily="2" charset="2"/>
              </a:rPr>
              <a:t> </a:t>
            </a:r>
            <a:r>
              <a:rPr lang="es-MX" dirty="0" err="1" smtClean="0">
                <a:sym typeface="Wingdings" panose="05000000000000000000" pitchFamily="2" charset="2"/>
              </a:rPr>
              <a:t>the</a:t>
            </a:r>
            <a:r>
              <a:rPr lang="es-MX" dirty="0" smtClean="0">
                <a:sym typeface="Wingdings" panose="05000000000000000000" pitchFamily="2" charset="2"/>
              </a:rPr>
              <a:t> 	</a:t>
            </a:r>
            <a:r>
              <a:rPr lang="es-MX" dirty="0" err="1" smtClean="0">
                <a:sym typeface="Wingdings" panose="05000000000000000000" pitchFamily="2" charset="2"/>
              </a:rPr>
              <a:t>following</a:t>
            </a:r>
            <a:r>
              <a:rPr lang="es-MX" dirty="0" smtClean="0">
                <a:sym typeface="Wingdings" panose="05000000000000000000" pitchFamily="2" charset="2"/>
              </a:rPr>
              <a:t> </a:t>
            </a:r>
            <a:r>
              <a:rPr lang="es-MX" dirty="0" err="1" smtClean="0">
                <a:sym typeface="Wingdings" panose="05000000000000000000" pitchFamily="2" charset="2"/>
              </a:rPr>
              <a:t>phrases</a:t>
            </a:r>
            <a:r>
              <a:rPr lang="es-MX" dirty="0" smtClean="0">
                <a:sym typeface="Wingdings" panose="05000000000000000000" pitchFamily="2" charset="2"/>
              </a:rPr>
              <a:t>….</a:t>
            </a:r>
            <a:endParaRPr lang="es-MX" dirty="0"/>
          </a:p>
        </p:txBody>
      </p:sp>
      <p:sp>
        <p:nvSpPr>
          <p:cNvPr id="4" name="Subtitle 2"/>
          <p:cNvSpPr txBox="1">
            <a:spLocks/>
          </p:cNvSpPr>
          <p:nvPr/>
        </p:nvSpPr>
        <p:spPr>
          <a:xfrm>
            <a:off x="685801" y="3143250"/>
            <a:ext cx="10648949" cy="3409950"/>
          </a:xfrm>
          <a:prstGeom prst="rect">
            <a:avLst/>
          </a:prstGeom>
          <a:ln>
            <a:solidFill>
              <a:schemeClr val="tx2"/>
            </a:solidFill>
          </a:ln>
        </p:spPr>
        <p:txBody>
          <a:bodyPr>
            <a:normAutofit fontScale="92500"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s-MX" sz="3200" dirty="0" smtClean="0"/>
              <a:t>Gracias por responderme – </a:t>
            </a:r>
            <a:r>
              <a:rPr lang="es-MX" sz="3200" dirty="0" err="1" smtClean="0"/>
              <a:t>thanks</a:t>
            </a:r>
            <a:r>
              <a:rPr lang="es-MX" sz="3200" dirty="0" smtClean="0"/>
              <a:t> </a:t>
            </a:r>
            <a:r>
              <a:rPr lang="es-MX" sz="3200" dirty="0" err="1" smtClean="0"/>
              <a:t>for</a:t>
            </a:r>
            <a:r>
              <a:rPr lang="es-MX" sz="3200" dirty="0" smtClean="0"/>
              <a:t> </a:t>
            </a:r>
            <a:r>
              <a:rPr lang="es-MX" sz="3200" dirty="0" err="1" smtClean="0"/>
              <a:t>writing</a:t>
            </a:r>
            <a:r>
              <a:rPr lang="es-MX" sz="3200" dirty="0" smtClean="0"/>
              <a:t> back</a:t>
            </a:r>
          </a:p>
          <a:p>
            <a:pPr marL="0" indent="0">
              <a:buNone/>
            </a:pPr>
            <a:r>
              <a:rPr lang="es-MX" sz="3200" dirty="0" smtClean="0"/>
              <a:t>Que es tu _______ favorita? – </a:t>
            </a:r>
            <a:r>
              <a:rPr lang="es-MX" sz="3200" dirty="0" err="1" smtClean="0"/>
              <a:t>what</a:t>
            </a:r>
            <a:r>
              <a:rPr lang="es-MX" sz="3200" dirty="0" smtClean="0"/>
              <a:t> </a:t>
            </a:r>
            <a:r>
              <a:rPr lang="es-MX" sz="3200" dirty="0" err="1" smtClean="0"/>
              <a:t>is</a:t>
            </a:r>
            <a:r>
              <a:rPr lang="es-MX" sz="3200" dirty="0" smtClean="0"/>
              <a:t> </a:t>
            </a:r>
            <a:r>
              <a:rPr lang="es-MX" sz="3200" dirty="0" err="1" smtClean="0"/>
              <a:t>your</a:t>
            </a:r>
            <a:r>
              <a:rPr lang="es-MX" sz="3200" dirty="0" smtClean="0"/>
              <a:t> </a:t>
            </a:r>
            <a:r>
              <a:rPr lang="es-MX" sz="3200" dirty="0" err="1" smtClean="0"/>
              <a:t>favorite</a:t>
            </a:r>
            <a:r>
              <a:rPr lang="es-MX" sz="3200" dirty="0" smtClean="0"/>
              <a:t>____?</a:t>
            </a:r>
          </a:p>
          <a:p>
            <a:pPr marL="0" indent="0">
              <a:buNone/>
            </a:pPr>
            <a:r>
              <a:rPr lang="es-MX" sz="3200" dirty="0" smtClean="0"/>
              <a:t>_______ es mi favorito.   -   _____ </a:t>
            </a:r>
            <a:r>
              <a:rPr lang="es-MX" sz="3200" dirty="0" err="1" smtClean="0"/>
              <a:t>is</a:t>
            </a:r>
            <a:r>
              <a:rPr lang="es-MX" sz="3200" dirty="0" smtClean="0"/>
              <a:t> </a:t>
            </a:r>
            <a:r>
              <a:rPr lang="es-MX" sz="3200" dirty="0" err="1" smtClean="0"/>
              <a:t>my</a:t>
            </a:r>
            <a:r>
              <a:rPr lang="es-MX" sz="3200" dirty="0" smtClean="0"/>
              <a:t> </a:t>
            </a:r>
            <a:r>
              <a:rPr lang="es-MX" sz="3200" dirty="0" err="1" smtClean="0"/>
              <a:t>favorite</a:t>
            </a:r>
            <a:r>
              <a:rPr lang="es-MX" sz="3200" dirty="0" smtClean="0"/>
              <a:t>.</a:t>
            </a:r>
          </a:p>
          <a:p>
            <a:pPr marL="0" indent="0">
              <a:buNone/>
            </a:pPr>
            <a:r>
              <a:rPr lang="es-MX" sz="3200" dirty="0" smtClean="0"/>
              <a:t>Como están tus _________? – </a:t>
            </a:r>
            <a:r>
              <a:rPr lang="es-MX" sz="3200" dirty="0" err="1" smtClean="0"/>
              <a:t>How</a:t>
            </a:r>
            <a:r>
              <a:rPr lang="es-MX" sz="3200" dirty="0" smtClean="0"/>
              <a:t> are </a:t>
            </a:r>
            <a:r>
              <a:rPr lang="es-MX" sz="3200" dirty="0" err="1" smtClean="0"/>
              <a:t>your</a:t>
            </a:r>
            <a:r>
              <a:rPr lang="es-MX" sz="3200" dirty="0" smtClean="0"/>
              <a:t> _______?</a:t>
            </a:r>
          </a:p>
          <a:p>
            <a:pPr marL="0" indent="0">
              <a:buNone/>
            </a:pPr>
            <a:r>
              <a:rPr lang="es-MX" sz="3200" dirty="0" smtClean="0"/>
              <a:t>Yo juego _______. – I </a:t>
            </a:r>
            <a:r>
              <a:rPr lang="es-MX" sz="3200" dirty="0" err="1" smtClean="0"/>
              <a:t>play</a:t>
            </a:r>
            <a:r>
              <a:rPr lang="es-MX" sz="3200" dirty="0" smtClean="0"/>
              <a:t> _____.</a:t>
            </a:r>
          </a:p>
          <a:p>
            <a:pPr marL="0" indent="0">
              <a:buNone/>
            </a:pPr>
            <a:r>
              <a:rPr lang="es-MX" sz="3200" dirty="0" smtClean="0"/>
              <a:t>Hasta luego.  - </a:t>
            </a:r>
            <a:r>
              <a:rPr lang="es-MX" sz="3200" dirty="0" err="1" smtClean="0"/>
              <a:t>Later</a:t>
            </a:r>
            <a:r>
              <a:rPr lang="es-MX" sz="3200" dirty="0" smtClean="0"/>
              <a:t>.</a:t>
            </a:r>
          </a:p>
          <a:p>
            <a:pPr marL="0" indent="0">
              <a:buNone/>
            </a:pPr>
            <a:endParaRPr lang="es-MX" sz="3200" dirty="0"/>
          </a:p>
        </p:txBody>
      </p:sp>
      <p:pic>
        <p:nvPicPr>
          <p:cNvPr id="5" name="Picture 14" descr="Image result for volum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6917" y="5870840"/>
            <a:ext cx="915083" cy="9273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hon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879" y="5769770"/>
            <a:ext cx="1088230" cy="108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840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tween the world and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5"/>
            <a:ext cx="4667250" cy="68841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20f142d1-fa71-4362-b2eb-fc0aacf25f27@namprd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52913"/>
            <a:ext cx="6450260" cy="1147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417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tween the world and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5"/>
            <a:ext cx="4667250" cy="68841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4cc35308-2dc6-473e-aa1c-6aa954549a1f@namprd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7315200" cy="1301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946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tween the world and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5"/>
            <a:ext cx="4667250" cy="68841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4cc35308-2dc6-473e-aa1c-6aa954549a1f@namprd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83945"/>
            <a:ext cx="6838950" cy="121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117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tween the world and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5"/>
            <a:ext cx="4667250" cy="688419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367a2d6-b5d3-485d-9c80-5357c3ff18ae@namprd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0"/>
            <a:ext cx="7524750" cy="1338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40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Raise</a:t>
            </a:r>
            <a:r>
              <a:rPr lang="es-MX" dirty="0" smtClean="0"/>
              <a:t> </a:t>
            </a:r>
            <a:r>
              <a:rPr lang="es-MX" dirty="0" err="1" smtClean="0"/>
              <a:t>your</a:t>
            </a:r>
            <a:r>
              <a:rPr lang="es-MX" dirty="0" smtClean="0"/>
              <a:t> </a:t>
            </a:r>
            <a:r>
              <a:rPr lang="es-MX" dirty="0" err="1" smtClean="0"/>
              <a:t>hand</a:t>
            </a:r>
            <a:r>
              <a:rPr lang="es-MX" dirty="0" smtClean="0"/>
              <a:t> – Sube la mano</a:t>
            </a:r>
            <a:endParaRPr lang="es-MX" dirty="0"/>
          </a:p>
        </p:txBody>
      </p:sp>
      <p:sp>
        <p:nvSpPr>
          <p:cNvPr id="3" name="Content Placeholder 2"/>
          <p:cNvSpPr>
            <a:spLocks noGrp="1"/>
          </p:cNvSpPr>
          <p:nvPr>
            <p:ph idx="1"/>
          </p:nvPr>
        </p:nvSpPr>
        <p:spPr/>
        <p:txBody>
          <a:bodyPr>
            <a:normAutofit/>
          </a:bodyPr>
          <a:lstStyle/>
          <a:p>
            <a:r>
              <a:rPr lang="es-MX" sz="4000" dirty="0" err="1" smtClean="0"/>
              <a:t>If</a:t>
            </a:r>
            <a:r>
              <a:rPr lang="es-MX" sz="4000" dirty="0" smtClean="0"/>
              <a:t> </a:t>
            </a:r>
            <a:r>
              <a:rPr lang="es-MX" sz="4000" dirty="0" err="1" smtClean="0"/>
              <a:t>you</a:t>
            </a:r>
            <a:r>
              <a:rPr lang="es-MX" sz="4000" dirty="0" smtClean="0"/>
              <a:t> </a:t>
            </a:r>
            <a:r>
              <a:rPr lang="es-MX" sz="4000" dirty="0" err="1" smtClean="0"/>
              <a:t>have</a:t>
            </a:r>
            <a:r>
              <a:rPr lang="es-MX" sz="4000" dirty="0" smtClean="0"/>
              <a:t> </a:t>
            </a:r>
            <a:r>
              <a:rPr lang="es-MX" sz="4000" dirty="0" err="1" smtClean="0"/>
              <a:t>ever</a:t>
            </a:r>
            <a:r>
              <a:rPr lang="es-MX" sz="4000" dirty="0" smtClean="0"/>
              <a:t> </a:t>
            </a:r>
            <a:r>
              <a:rPr lang="es-MX" sz="4000" dirty="0" err="1" smtClean="0"/>
              <a:t>left</a:t>
            </a:r>
            <a:r>
              <a:rPr lang="es-MX" sz="4000" dirty="0" smtClean="0"/>
              <a:t> </a:t>
            </a:r>
            <a:r>
              <a:rPr lang="es-MX" sz="4000" dirty="0" err="1" smtClean="0"/>
              <a:t>the</a:t>
            </a:r>
            <a:r>
              <a:rPr lang="es-MX" sz="4000" dirty="0" smtClean="0"/>
              <a:t> country…</a:t>
            </a:r>
          </a:p>
          <a:p>
            <a:r>
              <a:rPr lang="es-MX" sz="4000" dirty="0" err="1" smtClean="0"/>
              <a:t>If</a:t>
            </a:r>
            <a:r>
              <a:rPr lang="es-MX" sz="4000" dirty="0" smtClean="0"/>
              <a:t> </a:t>
            </a:r>
            <a:r>
              <a:rPr lang="es-MX" sz="4000" dirty="0" err="1" smtClean="0"/>
              <a:t>you</a:t>
            </a:r>
            <a:r>
              <a:rPr lang="es-MX" sz="4000" dirty="0" smtClean="0"/>
              <a:t> </a:t>
            </a:r>
            <a:r>
              <a:rPr lang="es-MX" sz="4000" dirty="0" err="1" smtClean="0"/>
              <a:t>expect</a:t>
            </a:r>
            <a:r>
              <a:rPr lang="es-MX" sz="4000" dirty="0" smtClean="0"/>
              <a:t> to </a:t>
            </a:r>
            <a:r>
              <a:rPr lang="es-MX" sz="4000" dirty="0" err="1" smtClean="0"/>
              <a:t>travel</a:t>
            </a:r>
            <a:r>
              <a:rPr lang="es-MX" sz="4000" dirty="0" smtClean="0"/>
              <a:t> to </a:t>
            </a:r>
            <a:r>
              <a:rPr lang="es-MX" sz="4000" dirty="0" err="1" smtClean="0"/>
              <a:t>another</a:t>
            </a:r>
            <a:r>
              <a:rPr lang="es-MX" sz="4000" dirty="0" smtClean="0"/>
              <a:t> country in </a:t>
            </a:r>
            <a:r>
              <a:rPr lang="es-MX" sz="4000" dirty="0" err="1" smtClean="0"/>
              <a:t>the</a:t>
            </a:r>
            <a:r>
              <a:rPr lang="es-MX" sz="4000" dirty="0" smtClean="0"/>
              <a:t> </a:t>
            </a:r>
            <a:r>
              <a:rPr lang="es-MX" sz="4000" dirty="0" err="1" smtClean="0"/>
              <a:t>next</a:t>
            </a:r>
            <a:r>
              <a:rPr lang="es-MX" sz="4000" dirty="0" smtClean="0"/>
              <a:t> 5 </a:t>
            </a:r>
            <a:r>
              <a:rPr lang="es-MX" sz="4000" dirty="0" err="1" smtClean="0"/>
              <a:t>years</a:t>
            </a:r>
            <a:r>
              <a:rPr lang="es-MX" sz="4000" dirty="0" smtClean="0"/>
              <a:t>…</a:t>
            </a:r>
          </a:p>
          <a:p>
            <a:r>
              <a:rPr lang="es-MX" sz="4000" dirty="0" err="1" smtClean="0"/>
              <a:t>If</a:t>
            </a:r>
            <a:r>
              <a:rPr lang="es-MX" sz="4000" dirty="0" smtClean="0"/>
              <a:t> </a:t>
            </a:r>
            <a:r>
              <a:rPr lang="es-MX" sz="4000" dirty="0" err="1" smtClean="0"/>
              <a:t>you</a:t>
            </a:r>
            <a:r>
              <a:rPr lang="es-MX" sz="4000" dirty="0" smtClean="0"/>
              <a:t> hope to </a:t>
            </a:r>
            <a:r>
              <a:rPr lang="es-MX" sz="4000" dirty="0" err="1" smtClean="0"/>
              <a:t>travel</a:t>
            </a:r>
            <a:r>
              <a:rPr lang="es-MX" sz="4000" dirty="0" smtClean="0"/>
              <a:t> </a:t>
            </a:r>
            <a:r>
              <a:rPr lang="es-MX" sz="4000" dirty="0" err="1" smtClean="0"/>
              <a:t>internationally</a:t>
            </a:r>
            <a:r>
              <a:rPr lang="es-MX" sz="4000" dirty="0" smtClean="0"/>
              <a:t> </a:t>
            </a:r>
            <a:r>
              <a:rPr lang="es-MX" sz="4000" dirty="0" err="1" smtClean="0"/>
              <a:t>someday</a:t>
            </a:r>
            <a:r>
              <a:rPr lang="es-MX" sz="4000" dirty="0" smtClean="0"/>
              <a:t>…</a:t>
            </a:r>
            <a:endParaRPr lang="es-MX"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805" y="759353"/>
            <a:ext cx="1488021" cy="1156759"/>
          </a:xfrm>
          <a:prstGeom prst="rect">
            <a:avLst/>
          </a:prstGeom>
        </p:spPr>
      </p:pic>
    </p:spTree>
    <p:extLst>
      <p:ext uri="{BB962C8B-B14F-4D97-AF65-F5344CB8AC3E}">
        <p14:creationId xmlns:p14="http://schemas.microsoft.com/office/powerpoint/2010/main" val="70787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etween the world and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95"/>
            <a:ext cx="4667250" cy="68841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85580" y="1948934"/>
            <a:ext cx="5544370" cy="4493538"/>
          </a:xfrm>
          <a:prstGeom prst="rect">
            <a:avLst/>
          </a:prstGeom>
        </p:spPr>
        <p:txBody>
          <a:bodyPr wrap="square">
            <a:spAutoFit/>
          </a:bodyPr>
          <a:lstStyle/>
          <a:p>
            <a:r>
              <a:rPr lang="es-MX" dirty="0">
                <a:hlinkClick r:id="rId3"/>
              </a:rPr>
              <a:t>https://</a:t>
            </a:r>
            <a:r>
              <a:rPr lang="es-MX" dirty="0" smtClean="0">
                <a:hlinkClick r:id="rId3"/>
              </a:rPr>
              <a:t>www.youtube.com/watch?v=DKkJRRRaGfE</a:t>
            </a:r>
            <a:endParaRPr lang="es-MX" dirty="0" smtClean="0"/>
          </a:p>
          <a:p>
            <a:endParaRPr lang="es-MX" dirty="0"/>
          </a:p>
          <a:p>
            <a:r>
              <a:rPr lang="es-MX" dirty="0" smtClean="0"/>
              <a:t>Begin at time 2:52 – 2:58 ‘</a:t>
            </a:r>
            <a:r>
              <a:rPr lang="es-MX" dirty="0" err="1" smtClean="0"/>
              <a:t>but</a:t>
            </a:r>
            <a:r>
              <a:rPr lang="es-MX" dirty="0" smtClean="0"/>
              <a:t>  I </a:t>
            </a:r>
            <a:r>
              <a:rPr lang="es-MX" dirty="0" err="1" smtClean="0"/>
              <a:t>had</a:t>
            </a:r>
            <a:r>
              <a:rPr lang="es-MX" dirty="0" smtClean="0"/>
              <a:t> </a:t>
            </a:r>
            <a:r>
              <a:rPr lang="es-MX" dirty="0" err="1" smtClean="0"/>
              <a:t>you</a:t>
            </a:r>
            <a:r>
              <a:rPr lang="es-MX" dirty="0" smtClean="0"/>
              <a:t>..”</a:t>
            </a:r>
          </a:p>
          <a:p>
            <a:endParaRPr lang="es-MX" dirty="0"/>
          </a:p>
          <a:p>
            <a:endParaRPr lang="es-MX" dirty="0" smtClean="0"/>
          </a:p>
          <a:p>
            <a:endParaRPr lang="es-MX" dirty="0"/>
          </a:p>
          <a:p>
            <a:endParaRPr lang="es-MX" dirty="0" smtClean="0"/>
          </a:p>
          <a:p>
            <a:r>
              <a:rPr lang="es-MX" sz="3200" dirty="0" err="1" smtClean="0"/>
              <a:t>What</a:t>
            </a:r>
            <a:r>
              <a:rPr lang="es-MX" sz="3200" dirty="0" smtClean="0"/>
              <a:t> are </a:t>
            </a:r>
            <a:r>
              <a:rPr lang="es-MX" sz="3200" dirty="0" err="1" smtClean="0"/>
              <a:t>some</a:t>
            </a:r>
            <a:r>
              <a:rPr lang="es-MX" sz="3200" dirty="0" smtClean="0"/>
              <a:t> </a:t>
            </a:r>
            <a:r>
              <a:rPr lang="es-MX" sz="3200" dirty="0" err="1" smtClean="0"/>
              <a:t>key</a:t>
            </a:r>
            <a:r>
              <a:rPr lang="es-MX" sz="3200" dirty="0" smtClean="0"/>
              <a:t> </a:t>
            </a:r>
            <a:r>
              <a:rPr lang="es-MX" sz="3200" dirty="0" err="1" smtClean="0"/>
              <a:t>words</a:t>
            </a:r>
            <a:r>
              <a:rPr lang="es-MX" sz="3200" dirty="0" smtClean="0"/>
              <a:t> he uses to describe </a:t>
            </a:r>
            <a:r>
              <a:rPr lang="es-MX" sz="3200" dirty="0" err="1" smtClean="0"/>
              <a:t>the</a:t>
            </a:r>
            <a:r>
              <a:rPr lang="es-MX" sz="3200" dirty="0" smtClean="0"/>
              <a:t> </a:t>
            </a:r>
            <a:r>
              <a:rPr lang="es-MX" sz="3200" dirty="0" err="1" smtClean="0"/>
              <a:t>experience</a:t>
            </a:r>
            <a:r>
              <a:rPr lang="es-MX" sz="3200" dirty="0" smtClean="0"/>
              <a:t> of </a:t>
            </a:r>
            <a:r>
              <a:rPr lang="es-MX" sz="3200" dirty="0" err="1" smtClean="0"/>
              <a:t>visiting</a:t>
            </a:r>
            <a:r>
              <a:rPr lang="es-MX" sz="3200" dirty="0" smtClean="0"/>
              <a:t> </a:t>
            </a:r>
            <a:r>
              <a:rPr lang="es-MX" sz="3200" dirty="0" err="1" smtClean="0"/>
              <a:t>another</a:t>
            </a:r>
            <a:r>
              <a:rPr lang="es-MX" sz="3200" dirty="0" smtClean="0"/>
              <a:t> country?  </a:t>
            </a:r>
          </a:p>
          <a:p>
            <a:endParaRPr lang="es-MX" sz="3200" dirty="0"/>
          </a:p>
          <a:p>
            <a:r>
              <a:rPr lang="es-MX" sz="3200" dirty="0" err="1" smtClean="0"/>
              <a:t>What</a:t>
            </a:r>
            <a:r>
              <a:rPr lang="es-MX" sz="3200" dirty="0" smtClean="0"/>
              <a:t> </a:t>
            </a:r>
            <a:r>
              <a:rPr lang="es-MX" sz="3200" dirty="0" err="1" smtClean="0"/>
              <a:t>does</a:t>
            </a:r>
            <a:r>
              <a:rPr lang="es-MX" sz="3200" dirty="0" smtClean="0"/>
              <a:t> he </a:t>
            </a:r>
            <a:r>
              <a:rPr lang="es-MX" sz="3200" dirty="0" err="1" smtClean="0"/>
              <a:t>learn</a:t>
            </a:r>
            <a:r>
              <a:rPr lang="es-MX" sz="3200" dirty="0" smtClean="0"/>
              <a:t>?</a:t>
            </a:r>
            <a:endParaRPr lang="es-MX" sz="3200" dirty="0"/>
          </a:p>
        </p:txBody>
      </p:sp>
    </p:spTree>
    <p:extLst>
      <p:ext uri="{BB962C8B-B14F-4D97-AF65-F5344CB8AC3E}">
        <p14:creationId xmlns:p14="http://schemas.microsoft.com/office/powerpoint/2010/main" val="205991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228600"/>
            <a:ext cx="11182350" cy="6494085"/>
          </a:xfrm>
          <a:prstGeom prst="rect">
            <a:avLst/>
          </a:prstGeom>
        </p:spPr>
        <p:txBody>
          <a:bodyPr wrap="square">
            <a:spAutoFit/>
          </a:bodyPr>
          <a:lstStyle/>
          <a:p>
            <a:r>
              <a:rPr lang="es-MX" sz="3200" dirty="0" smtClean="0"/>
              <a:t>“</a:t>
            </a:r>
            <a:r>
              <a:rPr lang="es-MX" sz="3200" dirty="0" err="1" smtClean="0"/>
              <a:t>There’s</a:t>
            </a:r>
            <a:r>
              <a:rPr lang="es-MX" sz="3200" dirty="0" smtClean="0"/>
              <a:t> </a:t>
            </a:r>
            <a:r>
              <a:rPr lang="es-MX" sz="3200" dirty="0"/>
              <a:t>no </a:t>
            </a:r>
            <a:r>
              <a:rPr lang="es-MX" sz="3200" dirty="0" err="1"/>
              <a:t>such</a:t>
            </a:r>
            <a:r>
              <a:rPr lang="es-MX" sz="3200" dirty="0"/>
              <a:t> </a:t>
            </a:r>
            <a:r>
              <a:rPr lang="es-MX" sz="3200" dirty="0" err="1"/>
              <a:t>thing</a:t>
            </a:r>
            <a:r>
              <a:rPr lang="es-MX" sz="3200" dirty="0"/>
              <a:t> as “</a:t>
            </a:r>
            <a:r>
              <a:rPr lang="es-MX" sz="3200" dirty="0" err="1"/>
              <a:t>ready</a:t>
            </a:r>
            <a:r>
              <a:rPr lang="es-MX" sz="3200" dirty="0"/>
              <a:t>” in </a:t>
            </a:r>
            <a:r>
              <a:rPr lang="es-MX" sz="3200" dirty="0" err="1"/>
              <a:t>language</a:t>
            </a:r>
            <a:r>
              <a:rPr lang="es-MX" sz="3200" dirty="0"/>
              <a:t> </a:t>
            </a:r>
            <a:r>
              <a:rPr lang="es-MX" sz="3200" dirty="0" err="1"/>
              <a:t>learning</a:t>
            </a:r>
            <a:r>
              <a:rPr lang="es-MX" sz="3200" dirty="0"/>
              <a:t>...</a:t>
            </a:r>
            <a:r>
              <a:rPr lang="es-MX" sz="3200" dirty="0" err="1"/>
              <a:t>you</a:t>
            </a:r>
            <a:r>
              <a:rPr lang="es-MX" sz="3200" dirty="0"/>
              <a:t> </a:t>
            </a:r>
            <a:r>
              <a:rPr lang="es-MX" sz="3200" dirty="0" err="1"/>
              <a:t>just</a:t>
            </a:r>
            <a:r>
              <a:rPr lang="es-MX" sz="3200" dirty="0"/>
              <a:t> </a:t>
            </a:r>
            <a:r>
              <a:rPr lang="es-MX" sz="3200" dirty="0" err="1"/>
              <a:t>need</a:t>
            </a:r>
            <a:r>
              <a:rPr lang="es-MX" sz="3200" dirty="0"/>
              <a:t> to use </a:t>
            </a:r>
            <a:r>
              <a:rPr lang="es-MX" sz="3200" dirty="0" err="1"/>
              <a:t>whatever</a:t>
            </a:r>
            <a:r>
              <a:rPr lang="es-MX" sz="3200" dirty="0"/>
              <a:t> </a:t>
            </a:r>
            <a:r>
              <a:rPr lang="es-MX" sz="3200" dirty="0" err="1"/>
              <a:t>you</a:t>
            </a:r>
            <a:r>
              <a:rPr lang="es-MX" sz="3200" dirty="0"/>
              <a:t> </a:t>
            </a:r>
            <a:r>
              <a:rPr lang="es-MX" sz="3200" dirty="0" err="1"/>
              <a:t>know</a:t>
            </a:r>
            <a:r>
              <a:rPr lang="es-MX" sz="3200" dirty="0"/>
              <a:t>, </a:t>
            </a:r>
            <a:r>
              <a:rPr lang="es-MX" sz="3200" dirty="0" err="1"/>
              <a:t>even</a:t>
            </a:r>
            <a:r>
              <a:rPr lang="es-MX" sz="3200" dirty="0"/>
              <a:t> </a:t>
            </a:r>
            <a:r>
              <a:rPr lang="es-MX" sz="3200" dirty="0" err="1"/>
              <a:t>if</a:t>
            </a:r>
            <a:r>
              <a:rPr lang="es-MX" sz="3200" dirty="0"/>
              <a:t> </a:t>
            </a:r>
            <a:r>
              <a:rPr lang="es-MX" sz="3200" dirty="0" err="1"/>
              <a:t>you</a:t>
            </a:r>
            <a:r>
              <a:rPr lang="es-MX" sz="3200" dirty="0"/>
              <a:t> </a:t>
            </a:r>
            <a:r>
              <a:rPr lang="es-MX" sz="3200" dirty="0" err="1"/>
              <a:t>have</a:t>
            </a:r>
            <a:r>
              <a:rPr lang="es-MX" sz="3200" dirty="0"/>
              <a:t> </a:t>
            </a:r>
            <a:r>
              <a:rPr lang="es-MX" sz="3200" dirty="0" err="1"/>
              <a:t>only</a:t>
            </a:r>
            <a:r>
              <a:rPr lang="es-MX" sz="3200" dirty="0"/>
              <a:t> </a:t>
            </a:r>
            <a:r>
              <a:rPr lang="es-MX" sz="3200" dirty="0" err="1"/>
              <a:t>been</a:t>
            </a:r>
            <a:r>
              <a:rPr lang="es-MX" sz="3200" dirty="0"/>
              <a:t> </a:t>
            </a:r>
            <a:r>
              <a:rPr lang="es-MX" sz="3200" dirty="0" err="1"/>
              <a:t>studying</a:t>
            </a:r>
            <a:r>
              <a:rPr lang="es-MX" sz="3200" dirty="0"/>
              <a:t> </a:t>
            </a:r>
            <a:r>
              <a:rPr lang="es-MX" sz="3200" dirty="0" err="1"/>
              <a:t>for</a:t>
            </a:r>
            <a:r>
              <a:rPr lang="es-MX" sz="3200" dirty="0"/>
              <a:t> a </a:t>
            </a:r>
            <a:r>
              <a:rPr lang="es-MX" sz="3200" dirty="0" err="1"/>
              <a:t>few</a:t>
            </a:r>
            <a:r>
              <a:rPr lang="es-MX" sz="3200" dirty="0"/>
              <a:t> </a:t>
            </a:r>
            <a:r>
              <a:rPr lang="es-MX" sz="3200" dirty="0" err="1"/>
              <a:t>hours</a:t>
            </a:r>
            <a:r>
              <a:rPr lang="es-MX" sz="3200" dirty="0"/>
              <a:t>. </a:t>
            </a:r>
            <a:r>
              <a:rPr lang="es-MX" sz="3200" dirty="0" err="1"/>
              <a:t>Speaking</a:t>
            </a:r>
            <a:r>
              <a:rPr lang="es-MX" sz="3200" dirty="0"/>
              <a:t> </a:t>
            </a:r>
            <a:r>
              <a:rPr lang="es-MX" sz="3200" dirty="0" err="1"/>
              <a:t>during</a:t>
            </a:r>
            <a:r>
              <a:rPr lang="es-MX" sz="3200" dirty="0"/>
              <a:t> </a:t>
            </a:r>
            <a:r>
              <a:rPr lang="es-MX" sz="3200" dirty="0" err="1"/>
              <a:t>the</a:t>
            </a:r>
            <a:r>
              <a:rPr lang="es-MX" sz="3200" dirty="0"/>
              <a:t> </a:t>
            </a:r>
            <a:r>
              <a:rPr lang="es-MX" sz="3200" dirty="0" err="1"/>
              <a:t>first</a:t>
            </a:r>
            <a:r>
              <a:rPr lang="es-MX" sz="3200" dirty="0"/>
              <a:t> </a:t>
            </a:r>
            <a:r>
              <a:rPr lang="es-MX" sz="3200" dirty="0" err="1"/>
              <a:t>hours</a:t>
            </a:r>
            <a:r>
              <a:rPr lang="es-MX" sz="3200" dirty="0"/>
              <a:t> of </a:t>
            </a:r>
            <a:r>
              <a:rPr lang="es-MX" sz="3200" dirty="0" err="1"/>
              <a:t>your</a:t>
            </a:r>
            <a:r>
              <a:rPr lang="es-MX" sz="3200" dirty="0"/>
              <a:t> </a:t>
            </a:r>
            <a:r>
              <a:rPr lang="es-MX" sz="3200" dirty="0" err="1"/>
              <a:t>very</a:t>
            </a:r>
            <a:r>
              <a:rPr lang="es-MX" sz="3200" dirty="0"/>
              <a:t> </a:t>
            </a:r>
            <a:r>
              <a:rPr lang="es-MX" sz="3200" dirty="0" err="1"/>
              <a:t>first</a:t>
            </a:r>
            <a:r>
              <a:rPr lang="es-MX" sz="3200" dirty="0"/>
              <a:t> </a:t>
            </a:r>
            <a:r>
              <a:rPr lang="es-MX" sz="3200" dirty="0" err="1" smtClean="0"/>
              <a:t>one-on</a:t>
            </a:r>
            <a:r>
              <a:rPr lang="es-MX" sz="3200" dirty="0" err="1"/>
              <a:t>-</a:t>
            </a:r>
            <a:r>
              <a:rPr lang="es-MX" sz="3200" dirty="0" err="1" smtClean="0"/>
              <a:t>one</a:t>
            </a:r>
            <a:r>
              <a:rPr lang="es-MX" sz="3200" dirty="0" smtClean="0"/>
              <a:t> </a:t>
            </a:r>
            <a:r>
              <a:rPr lang="es-MX" sz="3200" dirty="0" err="1"/>
              <a:t>conversation</a:t>
            </a:r>
            <a:r>
              <a:rPr lang="es-MX" sz="3200" dirty="0"/>
              <a:t> </a:t>
            </a:r>
            <a:r>
              <a:rPr lang="es-MX" sz="3200" dirty="0" err="1"/>
              <a:t>is</a:t>
            </a:r>
            <a:r>
              <a:rPr lang="es-MX" sz="3200" dirty="0"/>
              <a:t> </a:t>
            </a:r>
            <a:r>
              <a:rPr lang="es-MX" sz="3200" dirty="0" err="1"/>
              <a:t>not</a:t>
            </a:r>
            <a:r>
              <a:rPr lang="es-MX" sz="3200" dirty="0"/>
              <a:t> </a:t>
            </a:r>
            <a:r>
              <a:rPr lang="es-MX" sz="3200" dirty="0" err="1"/>
              <a:t>about</a:t>
            </a:r>
            <a:r>
              <a:rPr lang="es-MX" sz="3200" dirty="0"/>
              <a:t> </a:t>
            </a:r>
            <a:r>
              <a:rPr lang="es-MX" sz="3200" dirty="0" err="1"/>
              <a:t>spitting</a:t>
            </a:r>
            <a:r>
              <a:rPr lang="es-MX" sz="3200" dirty="0"/>
              <a:t> </a:t>
            </a:r>
            <a:r>
              <a:rPr lang="es-MX" sz="3200" dirty="0" err="1"/>
              <a:t>out</a:t>
            </a:r>
            <a:r>
              <a:rPr lang="es-MX" sz="3200" dirty="0"/>
              <a:t> </a:t>
            </a:r>
            <a:r>
              <a:rPr lang="es-MX" sz="3200" dirty="0" err="1"/>
              <a:t>thousands</a:t>
            </a:r>
            <a:r>
              <a:rPr lang="es-MX" sz="3200" dirty="0"/>
              <a:t> of </a:t>
            </a:r>
            <a:r>
              <a:rPr lang="es-MX" sz="3200" dirty="0" err="1"/>
              <a:t>words</a:t>
            </a:r>
            <a:r>
              <a:rPr lang="es-MX" sz="3200" dirty="0"/>
              <a:t>, </a:t>
            </a:r>
            <a:r>
              <a:rPr lang="es-MX" sz="3200" dirty="0" err="1"/>
              <a:t>but</a:t>
            </a:r>
            <a:r>
              <a:rPr lang="es-MX" sz="3200" dirty="0"/>
              <a:t> </a:t>
            </a:r>
            <a:r>
              <a:rPr lang="es-MX" sz="3200" dirty="0" err="1"/>
              <a:t>knowing</a:t>
            </a:r>
            <a:r>
              <a:rPr lang="es-MX" sz="3200" dirty="0"/>
              <a:t> </a:t>
            </a:r>
            <a:r>
              <a:rPr lang="es-MX" sz="3200" dirty="0" err="1"/>
              <a:t>just</a:t>
            </a:r>
            <a:r>
              <a:rPr lang="es-MX" sz="3200" dirty="0"/>
              <a:t> </a:t>
            </a:r>
            <a:r>
              <a:rPr lang="es-MX" sz="3200" dirty="0" err="1"/>
              <a:t>enough</a:t>
            </a:r>
            <a:r>
              <a:rPr lang="es-MX" sz="3200" dirty="0"/>
              <a:t> to </a:t>
            </a:r>
            <a:r>
              <a:rPr lang="es-MX" sz="3200" dirty="0" err="1"/>
              <a:t>ask</a:t>
            </a:r>
            <a:r>
              <a:rPr lang="es-MX" sz="3200" dirty="0"/>
              <a:t> a </a:t>
            </a:r>
            <a:r>
              <a:rPr lang="es-MX" sz="3200" dirty="0" err="1"/>
              <a:t>couple</a:t>
            </a:r>
            <a:r>
              <a:rPr lang="es-MX" sz="3200" dirty="0"/>
              <a:t> of </a:t>
            </a:r>
            <a:r>
              <a:rPr lang="es-MX" sz="3200" dirty="0" err="1"/>
              <a:t>questions</a:t>
            </a:r>
            <a:r>
              <a:rPr lang="es-MX" sz="3200" dirty="0"/>
              <a:t>, </a:t>
            </a:r>
            <a:r>
              <a:rPr lang="es-MX" sz="3200" dirty="0" err="1"/>
              <a:t>hearing</a:t>
            </a:r>
            <a:r>
              <a:rPr lang="es-MX" sz="3200" dirty="0"/>
              <a:t> </a:t>
            </a:r>
            <a:r>
              <a:rPr lang="es-MX" sz="3200" dirty="0" err="1"/>
              <a:t>the</a:t>
            </a:r>
            <a:r>
              <a:rPr lang="es-MX" sz="3200" dirty="0"/>
              <a:t> </a:t>
            </a:r>
            <a:r>
              <a:rPr lang="es-MX" sz="3200" dirty="0" err="1"/>
              <a:t>first</a:t>
            </a:r>
            <a:r>
              <a:rPr lang="es-MX" sz="3200" dirty="0"/>
              <a:t> </a:t>
            </a:r>
            <a:r>
              <a:rPr lang="es-MX" sz="3200" dirty="0" err="1"/>
              <a:t>instances</a:t>
            </a:r>
            <a:r>
              <a:rPr lang="es-MX" sz="3200" dirty="0"/>
              <a:t> of </a:t>
            </a:r>
            <a:r>
              <a:rPr lang="es-MX" sz="3200" dirty="0" err="1"/>
              <a:t>the</a:t>
            </a:r>
            <a:r>
              <a:rPr lang="es-MX" sz="3200" dirty="0"/>
              <a:t> </a:t>
            </a:r>
            <a:r>
              <a:rPr lang="es-MX" sz="3200" dirty="0" err="1"/>
              <a:t>language</a:t>
            </a:r>
            <a:r>
              <a:rPr lang="es-MX" sz="3200" dirty="0"/>
              <a:t> </a:t>
            </a:r>
            <a:r>
              <a:rPr lang="es-MX" sz="3200" dirty="0" err="1"/>
              <a:t>used</a:t>
            </a:r>
            <a:r>
              <a:rPr lang="es-MX" sz="3200" dirty="0"/>
              <a:t> </a:t>
            </a:r>
            <a:r>
              <a:rPr lang="es-MX" sz="3200" dirty="0" err="1"/>
              <a:t>naturally</a:t>
            </a:r>
            <a:r>
              <a:rPr lang="es-MX" sz="3200" dirty="0"/>
              <a:t>, and </a:t>
            </a:r>
            <a:r>
              <a:rPr lang="es-MX" sz="3200" dirty="0" err="1"/>
              <a:t>challenging</a:t>
            </a:r>
            <a:r>
              <a:rPr lang="es-MX" sz="3200" dirty="0"/>
              <a:t> </a:t>
            </a:r>
            <a:r>
              <a:rPr lang="es-MX" sz="3200" dirty="0" err="1"/>
              <a:t>yourself</a:t>
            </a:r>
            <a:r>
              <a:rPr lang="es-MX" sz="3200" dirty="0"/>
              <a:t> to </a:t>
            </a:r>
            <a:r>
              <a:rPr lang="es-MX" sz="3200" dirty="0" err="1"/>
              <a:t>understand</a:t>
            </a:r>
            <a:r>
              <a:rPr lang="es-MX" sz="3200" dirty="0"/>
              <a:t> a </a:t>
            </a:r>
            <a:r>
              <a:rPr lang="es-MX" sz="3200" dirty="0" err="1"/>
              <a:t>little</a:t>
            </a:r>
            <a:r>
              <a:rPr lang="es-MX" sz="3200" dirty="0"/>
              <a:t> bit more </a:t>
            </a:r>
            <a:r>
              <a:rPr lang="es-MX" sz="3200" dirty="0" err="1"/>
              <a:t>the</a:t>
            </a:r>
            <a:r>
              <a:rPr lang="es-MX" sz="3200" dirty="0"/>
              <a:t> </a:t>
            </a:r>
            <a:r>
              <a:rPr lang="es-MX" sz="3200" dirty="0" err="1"/>
              <a:t>next</a:t>
            </a:r>
            <a:r>
              <a:rPr lang="es-MX" sz="3200" dirty="0"/>
              <a:t> time</a:t>
            </a:r>
            <a:r>
              <a:rPr lang="es-MX" sz="3200" dirty="0" smtClean="0"/>
              <a:t>.</a:t>
            </a:r>
          </a:p>
          <a:p>
            <a:endParaRPr lang="es-MX" sz="3200" dirty="0"/>
          </a:p>
          <a:p>
            <a:r>
              <a:rPr lang="es-MX" sz="3200" dirty="0"/>
              <a:t>YOU LEARN BY DOING, </a:t>
            </a:r>
            <a:r>
              <a:rPr lang="es-MX" sz="3200" dirty="0" err="1"/>
              <a:t>by</a:t>
            </a:r>
            <a:r>
              <a:rPr lang="es-MX" sz="3200" dirty="0"/>
              <a:t> </a:t>
            </a:r>
            <a:r>
              <a:rPr lang="es-MX" sz="3200" dirty="0" err="1"/>
              <a:t>trying</a:t>
            </a:r>
            <a:r>
              <a:rPr lang="es-MX" sz="3200" dirty="0"/>
              <a:t> to </a:t>
            </a:r>
            <a:r>
              <a:rPr lang="es-MX" sz="3200" dirty="0" err="1"/>
              <a:t>speak</a:t>
            </a:r>
            <a:r>
              <a:rPr lang="es-MX" sz="3200" dirty="0"/>
              <a:t>, </a:t>
            </a:r>
            <a:r>
              <a:rPr lang="es-MX" sz="3200" dirty="0" err="1"/>
              <a:t>making</a:t>
            </a:r>
            <a:r>
              <a:rPr lang="es-MX" sz="3200" dirty="0"/>
              <a:t> </a:t>
            </a:r>
            <a:r>
              <a:rPr lang="es-MX" sz="3200" dirty="0" err="1"/>
              <a:t>mistakes</a:t>
            </a:r>
            <a:r>
              <a:rPr lang="es-MX" sz="3200" dirty="0"/>
              <a:t> and </a:t>
            </a:r>
            <a:r>
              <a:rPr lang="es-MX" sz="3200" dirty="0" err="1"/>
              <a:t>learning</a:t>
            </a:r>
            <a:r>
              <a:rPr lang="es-MX" sz="3200" dirty="0"/>
              <a:t> </a:t>
            </a:r>
            <a:r>
              <a:rPr lang="es-MX" sz="3200" dirty="0" err="1"/>
              <a:t>from</a:t>
            </a:r>
            <a:r>
              <a:rPr lang="es-MX" sz="3200" dirty="0"/>
              <a:t> </a:t>
            </a:r>
            <a:r>
              <a:rPr lang="es-MX" sz="3200" dirty="0" err="1"/>
              <a:t>them</a:t>
            </a:r>
            <a:r>
              <a:rPr lang="es-MX" sz="3200" dirty="0"/>
              <a:t> so </a:t>
            </a:r>
            <a:r>
              <a:rPr lang="es-MX" sz="3200" dirty="0" err="1"/>
              <a:t>the</a:t>
            </a:r>
            <a:r>
              <a:rPr lang="es-MX" sz="3200" dirty="0"/>
              <a:t> </a:t>
            </a:r>
            <a:r>
              <a:rPr lang="es-MX" sz="3200" dirty="0" err="1"/>
              <a:t>next</a:t>
            </a:r>
            <a:r>
              <a:rPr lang="es-MX" sz="3200" dirty="0"/>
              <a:t> time </a:t>
            </a:r>
            <a:r>
              <a:rPr lang="es-MX" sz="3200" dirty="0" err="1"/>
              <a:t>you</a:t>
            </a:r>
            <a:r>
              <a:rPr lang="es-MX" sz="3200" dirty="0"/>
              <a:t> </a:t>
            </a:r>
            <a:r>
              <a:rPr lang="es-MX" sz="3200" dirty="0" err="1"/>
              <a:t>make</a:t>
            </a:r>
            <a:r>
              <a:rPr lang="es-MX" sz="3200" dirty="0"/>
              <a:t> </a:t>
            </a:r>
            <a:r>
              <a:rPr lang="es-MX" sz="3200" dirty="0" err="1"/>
              <a:t>fewer</a:t>
            </a:r>
            <a:r>
              <a:rPr lang="es-MX" sz="3200" dirty="0"/>
              <a:t> </a:t>
            </a:r>
            <a:r>
              <a:rPr lang="es-MX" sz="3200" dirty="0" err="1"/>
              <a:t>mistakes</a:t>
            </a:r>
            <a:r>
              <a:rPr lang="es-MX" sz="3200" dirty="0" smtClean="0"/>
              <a:t>.”</a:t>
            </a:r>
          </a:p>
          <a:p>
            <a:endParaRPr lang="es-MX" sz="3200" dirty="0"/>
          </a:p>
          <a:p>
            <a:r>
              <a:rPr lang="es-MX" sz="3200" dirty="0" smtClean="0"/>
              <a:t>- Benny Lewis, </a:t>
            </a:r>
            <a:r>
              <a:rPr lang="es-MX" sz="2800" dirty="0" err="1" smtClean="0"/>
              <a:t>Polyglot</a:t>
            </a:r>
            <a:r>
              <a:rPr lang="es-MX" sz="2800" dirty="0" smtClean="0"/>
              <a:t>   </a:t>
            </a:r>
            <a:endParaRPr lang="es-MX" sz="2800" dirty="0"/>
          </a:p>
        </p:txBody>
      </p:sp>
    </p:spTree>
    <p:extLst>
      <p:ext uri="{BB962C8B-B14F-4D97-AF65-F5344CB8AC3E}">
        <p14:creationId xmlns:p14="http://schemas.microsoft.com/office/powerpoint/2010/main" val="3241129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563034"/>
            <a:ext cx="10763249" cy="1075267"/>
          </a:xfrm>
        </p:spPr>
        <p:txBody>
          <a:bodyPr>
            <a:normAutofit fontScale="90000"/>
          </a:bodyPr>
          <a:lstStyle/>
          <a:p>
            <a:r>
              <a:rPr lang="es-MX" dirty="0" smtClean="0"/>
              <a:t>HW: Busca a un amigo hispano – </a:t>
            </a:r>
            <a:r>
              <a:rPr lang="es-MX" dirty="0" err="1" smtClean="0"/>
              <a:t>find</a:t>
            </a:r>
            <a:r>
              <a:rPr lang="es-MX" dirty="0" smtClean="0"/>
              <a:t> a </a:t>
            </a:r>
            <a:r>
              <a:rPr lang="es-MX" dirty="0" err="1" smtClean="0"/>
              <a:t>fluent</a:t>
            </a:r>
            <a:r>
              <a:rPr lang="es-MX" dirty="0" smtClean="0"/>
              <a:t> </a:t>
            </a:r>
            <a:r>
              <a:rPr lang="es-MX" dirty="0" err="1" smtClean="0"/>
              <a:t>friend</a:t>
            </a:r>
            <a:r>
              <a:rPr lang="es-MX" dirty="0" smtClean="0"/>
              <a:t> </a:t>
            </a:r>
            <a:endParaRPr lang="es-MX" dirty="0"/>
          </a:p>
        </p:txBody>
      </p:sp>
      <p:sp>
        <p:nvSpPr>
          <p:cNvPr id="3" name="Content Placeholder 2"/>
          <p:cNvSpPr>
            <a:spLocks noGrp="1"/>
          </p:cNvSpPr>
          <p:nvPr>
            <p:ph idx="1"/>
          </p:nvPr>
        </p:nvSpPr>
        <p:spPr>
          <a:xfrm>
            <a:off x="685798" y="1638301"/>
            <a:ext cx="10801351" cy="4305300"/>
          </a:xfrm>
        </p:spPr>
        <p:txBody>
          <a:bodyPr>
            <a:normAutofit fontScale="92500" lnSpcReduction="20000"/>
          </a:bodyPr>
          <a:lstStyle/>
          <a:p>
            <a:r>
              <a:rPr lang="es-MX" sz="3200" dirty="0" smtClean="0"/>
              <a:t>Mini-misión #3</a:t>
            </a:r>
          </a:p>
          <a:p>
            <a:r>
              <a:rPr lang="es-MX" sz="3200" dirty="0" err="1" smtClean="0"/>
              <a:t>Goal</a:t>
            </a:r>
            <a:r>
              <a:rPr lang="es-MX" sz="3200" dirty="0" smtClean="0"/>
              <a:t>: </a:t>
            </a:r>
            <a:r>
              <a:rPr lang="es-MX" sz="3200" dirty="0" err="1" smtClean="0"/>
              <a:t>Get</a:t>
            </a:r>
            <a:r>
              <a:rPr lang="es-MX" sz="3200" dirty="0" smtClean="0"/>
              <a:t> </a:t>
            </a:r>
            <a:r>
              <a:rPr lang="es-MX" sz="3200" dirty="0" err="1" smtClean="0"/>
              <a:t>confident</a:t>
            </a:r>
            <a:r>
              <a:rPr lang="es-MX" sz="3200" dirty="0" smtClean="0"/>
              <a:t> </a:t>
            </a:r>
            <a:r>
              <a:rPr lang="es-MX" sz="3200" dirty="0" err="1" smtClean="0"/>
              <a:t>introducing</a:t>
            </a:r>
            <a:r>
              <a:rPr lang="es-MX" sz="3200" dirty="0" smtClean="0"/>
              <a:t> </a:t>
            </a:r>
            <a:r>
              <a:rPr lang="es-MX" sz="3200" dirty="0" err="1" smtClean="0"/>
              <a:t>myself</a:t>
            </a:r>
            <a:r>
              <a:rPr lang="es-MX" sz="3200" dirty="0" smtClean="0"/>
              <a:t> and </a:t>
            </a:r>
            <a:r>
              <a:rPr lang="es-MX" sz="3200" dirty="0" err="1" smtClean="0"/>
              <a:t>making</a:t>
            </a:r>
            <a:r>
              <a:rPr lang="es-MX" sz="3200" dirty="0" smtClean="0"/>
              <a:t> </a:t>
            </a:r>
            <a:r>
              <a:rPr lang="es-MX" sz="3200" dirty="0" err="1" smtClean="0"/>
              <a:t>small</a:t>
            </a:r>
            <a:r>
              <a:rPr lang="es-MX" sz="3200" dirty="0" smtClean="0"/>
              <a:t> </a:t>
            </a:r>
            <a:r>
              <a:rPr lang="es-MX" sz="3200" dirty="0" err="1" smtClean="0"/>
              <a:t>talk</a:t>
            </a:r>
            <a:r>
              <a:rPr lang="es-MX" sz="3200" dirty="0" smtClean="0"/>
              <a:t> in </a:t>
            </a:r>
            <a:r>
              <a:rPr lang="es-MX" sz="3200" dirty="0" err="1" smtClean="0"/>
              <a:t>Spanish</a:t>
            </a:r>
            <a:r>
              <a:rPr lang="es-MX" sz="3200" dirty="0" smtClean="0"/>
              <a:t>.</a:t>
            </a:r>
          </a:p>
          <a:p>
            <a:r>
              <a:rPr lang="es-MX" sz="3200" dirty="0" smtClean="0"/>
              <a:t>Plan: Introduce </a:t>
            </a:r>
            <a:r>
              <a:rPr lang="es-MX" sz="3200" dirty="0" err="1" smtClean="0"/>
              <a:t>myself</a:t>
            </a:r>
            <a:r>
              <a:rPr lang="es-MX" sz="3200" dirty="0" smtClean="0"/>
              <a:t> in </a:t>
            </a:r>
            <a:r>
              <a:rPr lang="es-MX" sz="3200" dirty="0" err="1" smtClean="0"/>
              <a:t>Spanish</a:t>
            </a:r>
            <a:r>
              <a:rPr lang="es-MX" sz="3200" dirty="0" smtClean="0"/>
              <a:t>, share </a:t>
            </a:r>
            <a:r>
              <a:rPr lang="es-MX" sz="3200" dirty="0" err="1" smtClean="0"/>
              <a:t>some</a:t>
            </a:r>
            <a:r>
              <a:rPr lang="es-MX" sz="3200" dirty="0" smtClean="0"/>
              <a:t> </a:t>
            </a:r>
            <a:r>
              <a:rPr lang="es-MX" sz="3200" dirty="0" err="1" smtClean="0"/>
              <a:t>information</a:t>
            </a:r>
            <a:r>
              <a:rPr lang="es-MX" sz="3200" dirty="0" smtClean="0"/>
              <a:t> </a:t>
            </a:r>
            <a:r>
              <a:rPr lang="es-MX" sz="3200" dirty="0" err="1" smtClean="0"/>
              <a:t>about</a:t>
            </a:r>
            <a:r>
              <a:rPr lang="es-MX" sz="3200" dirty="0" smtClean="0"/>
              <a:t> </a:t>
            </a:r>
            <a:r>
              <a:rPr lang="es-MX" sz="3200" dirty="0" err="1" smtClean="0"/>
              <a:t>myself</a:t>
            </a:r>
            <a:r>
              <a:rPr lang="es-MX" sz="3200" dirty="0" smtClean="0"/>
              <a:t> and </a:t>
            </a:r>
            <a:r>
              <a:rPr lang="es-MX" sz="3200" dirty="0" err="1" smtClean="0"/>
              <a:t>ask</a:t>
            </a:r>
            <a:r>
              <a:rPr lang="es-MX" sz="3200" dirty="0" smtClean="0"/>
              <a:t> a </a:t>
            </a:r>
            <a:r>
              <a:rPr lang="es-MX" sz="3200" dirty="0" err="1" smtClean="0"/>
              <a:t>couple</a:t>
            </a:r>
            <a:r>
              <a:rPr lang="es-MX" sz="3200" dirty="0" smtClean="0"/>
              <a:t> of </a:t>
            </a:r>
            <a:r>
              <a:rPr lang="es-MX" sz="3200" dirty="0" err="1" smtClean="0"/>
              <a:t>questions</a:t>
            </a:r>
            <a:r>
              <a:rPr lang="es-MX" sz="3200" dirty="0" smtClean="0"/>
              <a:t> to 5 </a:t>
            </a:r>
            <a:r>
              <a:rPr lang="es-MX" sz="3200" dirty="0" err="1" smtClean="0"/>
              <a:t>people</a:t>
            </a:r>
            <a:r>
              <a:rPr lang="es-MX" sz="3200" dirty="0" smtClean="0"/>
              <a:t> </a:t>
            </a:r>
            <a:r>
              <a:rPr lang="es-MX" sz="3200" dirty="0" err="1" smtClean="0"/>
              <a:t>outside</a:t>
            </a:r>
            <a:r>
              <a:rPr lang="es-MX" sz="3200" dirty="0" smtClean="0"/>
              <a:t> of </a:t>
            </a:r>
            <a:r>
              <a:rPr lang="es-MX" sz="3200" dirty="0" err="1" smtClean="0"/>
              <a:t>class</a:t>
            </a:r>
            <a:r>
              <a:rPr lang="es-MX" sz="3200" dirty="0" smtClean="0"/>
              <a:t> and </a:t>
            </a:r>
            <a:r>
              <a:rPr lang="es-MX" sz="3200" dirty="0" err="1" smtClean="0"/>
              <a:t>get</a:t>
            </a:r>
            <a:r>
              <a:rPr lang="es-MX" sz="3200" dirty="0" smtClean="0"/>
              <a:t> </a:t>
            </a:r>
            <a:r>
              <a:rPr lang="es-MX" sz="3200" dirty="0" err="1" smtClean="0"/>
              <a:t>their</a:t>
            </a:r>
            <a:r>
              <a:rPr lang="es-MX" sz="3200" dirty="0" smtClean="0"/>
              <a:t> </a:t>
            </a:r>
            <a:r>
              <a:rPr lang="es-MX" sz="3200" dirty="0" err="1" smtClean="0"/>
              <a:t>signatures</a:t>
            </a:r>
            <a:r>
              <a:rPr lang="es-MX" sz="3200" dirty="0" smtClean="0"/>
              <a:t>.</a:t>
            </a:r>
          </a:p>
          <a:p>
            <a:r>
              <a:rPr lang="es-MX" sz="3200" dirty="0" smtClean="0"/>
              <a:t>Reflexión: </a:t>
            </a:r>
          </a:p>
          <a:p>
            <a:r>
              <a:rPr lang="es-MX" sz="3200" dirty="0" smtClean="0"/>
              <a:t>¿Cómo te fue? </a:t>
            </a:r>
            <a:r>
              <a:rPr lang="es-MX" sz="3200" dirty="0" err="1" smtClean="0"/>
              <a:t>How</a:t>
            </a:r>
            <a:r>
              <a:rPr lang="es-MX" sz="3200" dirty="0" smtClean="0"/>
              <a:t> </a:t>
            </a:r>
            <a:r>
              <a:rPr lang="es-MX" sz="3200" dirty="0" err="1" smtClean="0"/>
              <a:t>did</a:t>
            </a:r>
            <a:r>
              <a:rPr lang="es-MX" sz="3200" dirty="0" smtClean="0"/>
              <a:t> </a:t>
            </a:r>
            <a:r>
              <a:rPr lang="es-MX" sz="3200" dirty="0" err="1" smtClean="0"/>
              <a:t>it</a:t>
            </a:r>
            <a:r>
              <a:rPr lang="es-MX" sz="3200" dirty="0" smtClean="0"/>
              <a:t> </a:t>
            </a:r>
            <a:r>
              <a:rPr lang="es-MX" sz="3200" dirty="0" err="1" smtClean="0"/>
              <a:t>go</a:t>
            </a:r>
            <a:r>
              <a:rPr lang="es-MX" sz="3200" dirty="0" smtClean="0"/>
              <a:t> </a:t>
            </a:r>
            <a:r>
              <a:rPr lang="es-MX" sz="3200" dirty="0" err="1" smtClean="0"/>
              <a:t>for</a:t>
            </a:r>
            <a:r>
              <a:rPr lang="es-MX" sz="3200" dirty="0" smtClean="0"/>
              <a:t> </a:t>
            </a:r>
            <a:r>
              <a:rPr lang="es-MX" sz="3200" dirty="0" err="1" smtClean="0"/>
              <a:t>you</a:t>
            </a:r>
            <a:r>
              <a:rPr lang="es-MX" sz="3200" dirty="0" smtClean="0"/>
              <a:t>? </a:t>
            </a:r>
            <a:r>
              <a:rPr lang="es-MX" sz="3200" dirty="0" err="1" smtClean="0"/>
              <a:t>What</a:t>
            </a:r>
            <a:r>
              <a:rPr lang="es-MX" sz="3200" dirty="0" smtClean="0"/>
              <a:t> </a:t>
            </a:r>
            <a:r>
              <a:rPr lang="es-MX" sz="3200" dirty="0" err="1" smtClean="0"/>
              <a:t>was</a:t>
            </a:r>
            <a:r>
              <a:rPr lang="es-MX" sz="3200" dirty="0" smtClean="0"/>
              <a:t> </a:t>
            </a:r>
            <a:r>
              <a:rPr lang="es-MX" sz="3200" dirty="0" err="1" smtClean="0"/>
              <a:t>easy</a:t>
            </a:r>
            <a:r>
              <a:rPr lang="es-MX" sz="3200" dirty="0" smtClean="0"/>
              <a:t> </a:t>
            </a:r>
            <a:r>
              <a:rPr lang="es-MX" sz="3200" dirty="0" err="1" smtClean="0"/>
              <a:t>what</a:t>
            </a:r>
            <a:r>
              <a:rPr lang="es-MX" sz="3200" dirty="0" smtClean="0"/>
              <a:t> </a:t>
            </a:r>
            <a:r>
              <a:rPr lang="es-MX" sz="3200" dirty="0" err="1" smtClean="0"/>
              <a:t>was</a:t>
            </a:r>
            <a:r>
              <a:rPr lang="es-MX" sz="3200" dirty="0" smtClean="0"/>
              <a:t> </a:t>
            </a:r>
            <a:r>
              <a:rPr lang="es-MX" sz="3200" dirty="0" err="1" smtClean="0"/>
              <a:t>hard</a:t>
            </a:r>
            <a:r>
              <a:rPr lang="es-MX" sz="3200" dirty="0" smtClean="0"/>
              <a:t>? Are </a:t>
            </a:r>
            <a:r>
              <a:rPr lang="es-MX" sz="3200" dirty="0" err="1" smtClean="0"/>
              <a:t>you</a:t>
            </a:r>
            <a:r>
              <a:rPr lang="es-MX" sz="3200" dirty="0" smtClean="0"/>
              <a:t> </a:t>
            </a:r>
            <a:r>
              <a:rPr lang="es-MX" sz="3200" dirty="0" err="1" smtClean="0"/>
              <a:t>confident</a:t>
            </a:r>
            <a:r>
              <a:rPr lang="es-MX" sz="3200" dirty="0" smtClean="0"/>
              <a:t> </a:t>
            </a:r>
            <a:r>
              <a:rPr lang="es-MX" sz="3200" dirty="0" err="1" smtClean="0"/>
              <a:t>introducing</a:t>
            </a:r>
            <a:r>
              <a:rPr lang="es-MX" sz="3200" dirty="0" smtClean="0"/>
              <a:t> </a:t>
            </a:r>
            <a:r>
              <a:rPr lang="es-MX" sz="3200" dirty="0" err="1" smtClean="0"/>
              <a:t>yourself</a:t>
            </a:r>
            <a:r>
              <a:rPr lang="es-MX" sz="3200" dirty="0" smtClean="0"/>
              <a:t> </a:t>
            </a:r>
            <a:r>
              <a:rPr lang="es-MX" sz="3200" dirty="0" err="1" smtClean="0"/>
              <a:t>now</a:t>
            </a:r>
            <a:r>
              <a:rPr lang="es-MX" sz="3200" dirty="0" smtClean="0"/>
              <a:t>?</a:t>
            </a:r>
          </a:p>
          <a:p>
            <a:pPr marL="0" indent="0">
              <a:buNone/>
            </a:pPr>
            <a:endParaRPr lang="es-MX" dirty="0"/>
          </a:p>
        </p:txBody>
      </p:sp>
    </p:spTree>
    <p:extLst>
      <p:ext uri="{BB962C8B-B14F-4D97-AF65-F5344CB8AC3E}">
        <p14:creationId xmlns:p14="http://schemas.microsoft.com/office/powerpoint/2010/main" val="3980700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1" y="342900"/>
            <a:ext cx="6305549" cy="6229349"/>
          </a:xfrm>
        </p:spPr>
        <p:txBody>
          <a:bodyPr>
            <a:normAutofit fontScale="92500" lnSpcReduction="10000"/>
          </a:bodyPr>
          <a:lstStyle/>
          <a:p>
            <a:pPr marL="0" indent="0">
              <a:buNone/>
            </a:pPr>
            <a:r>
              <a:rPr lang="es-MX" sz="3600" dirty="0" smtClean="0"/>
              <a:t>DOL : </a:t>
            </a:r>
            <a:r>
              <a:rPr lang="es-MX" sz="3600" dirty="0" err="1" smtClean="0"/>
              <a:t>Make</a:t>
            </a:r>
            <a:r>
              <a:rPr lang="es-MX" sz="3600" dirty="0" smtClean="0"/>
              <a:t> </a:t>
            </a:r>
            <a:r>
              <a:rPr lang="es-MX" sz="3600" dirty="0"/>
              <a:t>a plan </a:t>
            </a:r>
            <a:r>
              <a:rPr lang="es-MX" sz="3600" dirty="0" err="1"/>
              <a:t>for</a:t>
            </a:r>
            <a:r>
              <a:rPr lang="es-MX" sz="3600" dirty="0"/>
              <a:t> </a:t>
            </a:r>
            <a:r>
              <a:rPr lang="es-MX" sz="3600" dirty="0" err="1"/>
              <a:t>your</a:t>
            </a:r>
            <a:r>
              <a:rPr lang="es-MX" sz="3600" dirty="0"/>
              <a:t> </a:t>
            </a:r>
            <a:r>
              <a:rPr lang="es-MX" sz="3600" dirty="0" err="1"/>
              <a:t>first</a:t>
            </a:r>
            <a:r>
              <a:rPr lang="es-MX" sz="3600" dirty="0"/>
              <a:t> </a:t>
            </a:r>
            <a:r>
              <a:rPr lang="es-MX" sz="3600" dirty="0" err="1"/>
              <a:t>conversation</a:t>
            </a:r>
            <a:r>
              <a:rPr lang="es-MX" sz="3600" dirty="0"/>
              <a:t>.</a:t>
            </a:r>
          </a:p>
          <a:p>
            <a:r>
              <a:rPr lang="es-MX" sz="2800" dirty="0" err="1"/>
              <a:t>How</a:t>
            </a:r>
            <a:r>
              <a:rPr lang="es-MX" sz="2800" dirty="0"/>
              <a:t> are </a:t>
            </a:r>
            <a:r>
              <a:rPr lang="es-MX" sz="2800" dirty="0" err="1"/>
              <a:t>you</a:t>
            </a:r>
            <a:r>
              <a:rPr lang="es-MX" sz="2800" dirty="0"/>
              <a:t>?</a:t>
            </a:r>
          </a:p>
          <a:p>
            <a:r>
              <a:rPr lang="es-MX" sz="2800" dirty="0" err="1"/>
              <a:t>What’s</a:t>
            </a:r>
            <a:r>
              <a:rPr lang="es-MX" sz="2800" dirty="0"/>
              <a:t> </a:t>
            </a:r>
            <a:r>
              <a:rPr lang="es-MX" sz="2800" dirty="0" err="1"/>
              <a:t>your</a:t>
            </a:r>
            <a:r>
              <a:rPr lang="es-MX" sz="2800" dirty="0"/>
              <a:t> </a:t>
            </a:r>
            <a:r>
              <a:rPr lang="es-MX" sz="2800" dirty="0" err="1"/>
              <a:t>name</a:t>
            </a:r>
            <a:r>
              <a:rPr lang="es-MX" sz="2800" dirty="0"/>
              <a:t>?</a:t>
            </a:r>
          </a:p>
          <a:p>
            <a:r>
              <a:rPr lang="es-MX" sz="2800" dirty="0"/>
              <a:t>I </a:t>
            </a:r>
            <a:r>
              <a:rPr lang="es-MX" sz="2800" dirty="0" err="1"/>
              <a:t>don’t</a:t>
            </a:r>
            <a:r>
              <a:rPr lang="es-MX" sz="2800" dirty="0"/>
              <a:t> </a:t>
            </a:r>
            <a:r>
              <a:rPr lang="es-MX" sz="2800" dirty="0" err="1"/>
              <a:t>understand</a:t>
            </a:r>
            <a:r>
              <a:rPr lang="es-MX" sz="2800" dirty="0"/>
              <a:t>.</a:t>
            </a:r>
          </a:p>
          <a:p>
            <a:r>
              <a:rPr lang="es-MX" sz="2800" dirty="0"/>
              <a:t>Can </a:t>
            </a:r>
            <a:r>
              <a:rPr lang="es-MX" sz="2800" dirty="0" err="1"/>
              <a:t>you</a:t>
            </a:r>
            <a:r>
              <a:rPr lang="es-MX" sz="2800" dirty="0"/>
              <a:t> </a:t>
            </a:r>
            <a:r>
              <a:rPr lang="es-MX" sz="2800" dirty="0" err="1"/>
              <a:t>speak</a:t>
            </a:r>
            <a:r>
              <a:rPr lang="es-MX" sz="2800" dirty="0"/>
              <a:t> </a:t>
            </a:r>
            <a:r>
              <a:rPr lang="es-MX" sz="2800" dirty="0" err="1"/>
              <a:t>slower</a:t>
            </a:r>
            <a:r>
              <a:rPr lang="es-MX" sz="2800" dirty="0"/>
              <a:t>?</a:t>
            </a:r>
          </a:p>
          <a:p>
            <a:r>
              <a:rPr lang="es-MX" sz="2800" dirty="0" err="1"/>
              <a:t>What</a:t>
            </a:r>
            <a:r>
              <a:rPr lang="es-MX" sz="2800" dirty="0"/>
              <a:t> </a:t>
            </a:r>
            <a:r>
              <a:rPr lang="es-MX" sz="2800" dirty="0" err="1"/>
              <a:t>does</a:t>
            </a:r>
            <a:r>
              <a:rPr lang="es-MX" sz="2800" dirty="0"/>
              <a:t> ____ mean?</a:t>
            </a:r>
          </a:p>
          <a:p>
            <a:r>
              <a:rPr lang="es-MX" sz="2800" dirty="0" err="1" smtClean="0"/>
              <a:t>What</a:t>
            </a:r>
            <a:r>
              <a:rPr lang="es-MX" sz="2800" dirty="0" smtClean="0"/>
              <a:t> do </a:t>
            </a:r>
            <a:r>
              <a:rPr lang="es-MX" sz="2800" dirty="0" err="1" smtClean="0"/>
              <a:t>you</a:t>
            </a:r>
            <a:r>
              <a:rPr lang="es-MX" sz="2800" dirty="0" smtClean="0"/>
              <a:t> </a:t>
            </a:r>
            <a:r>
              <a:rPr lang="es-MX" sz="2800" dirty="0" err="1" smtClean="0"/>
              <a:t>like</a:t>
            </a:r>
            <a:r>
              <a:rPr lang="es-MX" sz="2800" dirty="0" smtClean="0"/>
              <a:t> to do/to </a:t>
            </a:r>
            <a:r>
              <a:rPr lang="es-MX" sz="2800" dirty="0" err="1" smtClean="0"/>
              <a:t>eat</a:t>
            </a:r>
            <a:r>
              <a:rPr lang="es-MX" sz="2800" dirty="0" smtClean="0"/>
              <a:t>/to listen to/to </a:t>
            </a:r>
            <a:r>
              <a:rPr lang="es-MX" sz="2800" dirty="0" err="1" smtClean="0"/>
              <a:t>watch</a:t>
            </a:r>
            <a:r>
              <a:rPr lang="es-MX" sz="2800" dirty="0" smtClean="0"/>
              <a:t> </a:t>
            </a:r>
            <a:r>
              <a:rPr lang="es-MX" sz="2800" dirty="0" err="1" smtClean="0"/>
              <a:t>on</a:t>
            </a:r>
            <a:r>
              <a:rPr lang="es-MX" sz="2800" dirty="0" smtClean="0"/>
              <a:t> tv?</a:t>
            </a:r>
          </a:p>
          <a:p>
            <a:r>
              <a:rPr lang="es-MX" sz="2800" dirty="0" err="1" smtClean="0"/>
              <a:t>What</a:t>
            </a:r>
            <a:r>
              <a:rPr lang="es-MX" sz="2800" dirty="0"/>
              <a:t> </a:t>
            </a:r>
            <a:r>
              <a:rPr lang="es-MX" sz="2800" dirty="0" smtClean="0"/>
              <a:t>are </a:t>
            </a:r>
            <a:r>
              <a:rPr lang="es-MX" sz="2800" dirty="0" err="1" smtClean="0"/>
              <a:t>you</a:t>
            </a:r>
            <a:r>
              <a:rPr lang="es-MX" sz="2800" dirty="0" smtClean="0"/>
              <a:t> </a:t>
            </a:r>
            <a:r>
              <a:rPr lang="es-MX" sz="2800" dirty="0" err="1" smtClean="0"/>
              <a:t>doing</a:t>
            </a:r>
            <a:r>
              <a:rPr lang="es-MX" sz="2800" dirty="0"/>
              <a:t>?</a:t>
            </a:r>
            <a:endParaRPr lang="es-MX" sz="2800" dirty="0" smtClean="0"/>
          </a:p>
          <a:p>
            <a:r>
              <a:rPr lang="es-MX" sz="2800" dirty="0" err="1" smtClean="0"/>
              <a:t>Tell</a:t>
            </a:r>
            <a:r>
              <a:rPr lang="es-MX" sz="2800" dirty="0" smtClean="0"/>
              <a:t> me </a:t>
            </a:r>
            <a:r>
              <a:rPr lang="es-MX" sz="2800" dirty="0" err="1" smtClean="0"/>
              <a:t>about</a:t>
            </a:r>
            <a:r>
              <a:rPr lang="es-MX" sz="2800" dirty="0" smtClean="0"/>
              <a:t> </a:t>
            </a:r>
            <a:r>
              <a:rPr lang="es-MX" sz="2800" dirty="0" err="1" smtClean="0"/>
              <a:t>your</a:t>
            </a:r>
            <a:r>
              <a:rPr lang="es-MX" sz="2800" dirty="0" smtClean="0"/>
              <a:t> </a:t>
            </a:r>
            <a:r>
              <a:rPr lang="es-MX" sz="2800" dirty="0" err="1" smtClean="0"/>
              <a:t>family</a:t>
            </a:r>
            <a:r>
              <a:rPr lang="es-MX" sz="2800" dirty="0"/>
              <a:t>.</a:t>
            </a:r>
            <a:endParaRPr lang="es-MX" sz="2800" dirty="0" smtClean="0"/>
          </a:p>
          <a:p>
            <a:r>
              <a:rPr lang="es-MX" sz="2800" dirty="0" err="1" smtClean="0"/>
              <a:t>What’s</a:t>
            </a:r>
            <a:r>
              <a:rPr lang="es-MX" sz="2800" dirty="0" smtClean="0"/>
              <a:t> </a:t>
            </a:r>
            <a:r>
              <a:rPr lang="es-MX" sz="2800" dirty="0" err="1" smtClean="0"/>
              <a:t>your</a:t>
            </a:r>
            <a:r>
              <a:rPr lang="es-MX" sz="2800" dirty="0" smtClean="0"/>
              <a:t> </a:t>
            </a:r>
            <a:r>
              <a:rPr lang="es-MX" sz="2800" dirty="0" err="1" smtClean="0"/>
              <a:t>favorite</a:t>
            </a:r>
            <a:r>
              <a:rPr lang="es-MX" sz="2800" dirty="0" smtClean="0"/>
              <a:t> ______?</a:t>
            </a:r>
            <a:endParaRPr lang="es-MX" sz="2800" dirty="0"/>
          </a:p>
          <a:p>
            <a:endParaRPr lang="es-MX" dirty="0"/>
          </a:p>
        </p:txBody>
      </p:sp>
      <p:sp>
        <p:nvSpPr>
          <p:cNvPr id="4" name="Content Placeholder 2"/>
          <p:cNvSpPr txBox="1">
            <a:spLocks/>
          </p:cNvSpPr>
          <p:nvPr/>
        </p:nvSpPr>
        <p:spPr>
          <a:xfrm>
            <a:off x="5886451" y="342900"/>
            <a:ext cx="6305549" cy="6229349"/>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3600" dirty="0" smtClean="0"/>
              <a:t>DOL : Haz un plan para tu primera conversación.</a:t>
            </a:r>
          </a:p>
          <a:p>
            <a:r>
              <a:rPr lang="es-MX" sz="2800" dirty="0" smtClean="0"/>
              <a:t>Como estas?</a:t>
            </a:r>
          </a:p>
          <a:p>
            <a:r>
              <a:rPr lang="es-MX" sz="2800" dirty="0" smtClean="0"/>
              <a:t>Como te llamas?</a:t>
            </a:r>
          </a:p>
          <a:p>
            <a:r>
              <a:rPr lang="es-MX" sz="2800" dirty="0" smtClean="0"/>
              <a:t>No entiendo.</a:t>
            </a:r>
          </a:p>
          <a:p>
            <a:r>
              <a:rPr lang="es-MX" sz="2800" dirty="0" smtClean="0"/>
              <a:t>Mas despacio, por favor.</a:t>
            </a:r>
          </a:p>
          <a:p>
            <a:r>
              <a:rPr lang="es-MX" sz="2800" dirty="0" smtClean="0"/>
              <a:t>Que significa _____?</a:t>
            </a:r>
          </a:p>
          <a:p>
            <a:r>
              <a:rPr lang="es-MX" sz="2800" dirty="0" smtClean="0"/>
              <a:t>Que te gusta hacer/comer/escuchar/ver en la tele?</a:t>
            </a:r>
          </a:p>
          <a:p>
            <a:r>
              <a:rPr lang="es-MX" sz="2800" dirty="0" smtClean="0"/>
              <a:t>Que estas haciendo?</a:t>
            </a:r>
          </a:p>
          <a:p>
            <a:r>
              <a:rPr lang="es-MX" sz="2800" dirty="0" smtClean="0"/>
              <a:t>Cuéntame de tu familia.</a:t>
            </a:r>
          </a:p>
          <a:p>
            <a:r>
              <a:rPr lang="es-MX" sz="2800" dirty="0" smtClean="0"/>
              <a:t>Que es tu ______ favorito(a)?</a:t>
            </a:r>
          </a:p>
          <a:p>
            <a:endParaRPr lang="es-MX" dirty="0"/>
          </a:p>
        </p:txBody>
      </p:sp>
      <p:pic>
        <p:nvPicPr>
          <p:cNvPr id="5"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645" y="5810250"/>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054" y="46672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82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Watch</a:t>
            </a:r>
            <a:r>
              <a:rPr lang="es-MX" dirty="0" smtClean="0"/>
              <a:t> n’ </a:t>
            </a:r>
            <a:r>
              <a:rPr lang="es-MX" dirty="0" err="1" smtClean="0"/>
              <a:t>learn</a:t>
            </a:r>
            <a:endParaRPr lang="es-MX" dirty="0"/>
          </a:p>
        </p:txBody>
      </p:sp>
      <p:sp>
        <p:nvSpPr>
          <p:cNvPr id="3" name="Rectangle 2"/>
          <p:cNvSpPr/>
          <p:nvPr/>
        </p:nvSpPr>
        <p:spPr>
          <a:xfrm>
            <a:off x="812917" y="2387084"/>
            <a:ext cx="4938596" cy="369332"/>
          </a:xfrm>
          <a:prstGeom prst="rect">
            <a:avLst/>
          </a:prstGeom>
        </p:spPr>
        <p:txBody>
          <a:bodyPr wrap="none">
            <a:spAutoFit/>
          </a:bodyPr>
          <a:lstStyle/>
          <a:p>
            <a:r>
              <a:rPr lang="es-MX" dirty="0"/>
              <a:t>https://www.youtube.com/watch?v=gTYEz4DZOuk</a:t>
            </a:r>
          </a:p>
        </p:txBody>
      </p:sp>
      <p:pic>
        <p:nvPicPr>
          <p:cNvPr id="4"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645" y="5810250"/>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054" y="46672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42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MX" dirty="0" smtClean="0"/>
              <a:t>Bienvenidos a Nuestra clase </a:t>
            </a:r>
            <a:br>
              <a:rPr lang="es-MX" dirty="0" smtClean="0"/>
            </a:br>
            <a:r>
              <a:rPr lang="es-MX" dirty="0" smtClean="0"/>
              <a:t>español 1</a:t>
            </a:r>
            <a:endParaRPr lang="es-MX" dirty="0"/>
          </a:p>
        </p:txBody>
      </p:sp>
      <p:sp>
        <p:nvSpPr>
          <p:cNvPr id="3" name="Subtitle 2"/>
          <p:cNvSpPr>
            <a:spLocks noGrp="1"/>
          </p:cNvSpPr>
          <p:nvPr>
            <p:ph type="subTitle" idx="1"/>
          </p:nvPr>
        </p:nvSpPr>
        <p:spPr/>
        <p:txBody>
          <a:bodyPr>
            <a:normAutofit/>
          </a:bodyPr>
          <a:lstStyle/>
          <a:p>
            <a:r>
              <a:rPr lang="es-MX" sz="3200" dirty="0" smtClean="0"/>
              <a:t>Hoy es </a:t>
            </a:r>
            <a:r>
              <a:rPr lang="es-MX" sz="3200" dirty="0" smtClean="0"/>
              <a:t>lunes, </a:t>
            </a:r>
            <a:r>
              <a:rPr lang="es-MX" sz="3200" dirty="0" smtClean="0"/>
              <a:t>el </a:t>
            </a:r>
            <a:r>
              <a:rPr lang="es-MX" sz="3200" dirty="0" smtClean="0"/>
              <a:t>veintiocho de enero</a:t>
            </a:r>
            <a:endParaRPr lang="es-MX" sz="3200" dirty="0"/>
          </a:p>
        </p:txBody>
      </p:sp>
    </p:spTree>
    <p:extLst>
      <p:ext uri="{BB962C8B-B14F-4D97-AF65-F5344CB8AC3E}">
        <p14:creationId xmlns:p14="http://schemas.microsoft.com/office/powerpoint/2010/main" val="3051527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74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49" y="0"/>
            <a:ext cx="12287250" cy="1600438"/>
          </a:xfrm>
          <a:prstGeom prst="rect">
            <a:avLst/>
          </a:prstGeom>
          <a:noFill/>
        </p:spPr>
        <p:txBody>
          <a:bodyPr wrap="square" rtlCol="0">
            <a:spAutoFit/>
          </a:bodyPr>
          <a:lstStyle/>
          <a:p>
            <a:endParaRPr lang="es-MX" dirty="0" smtClean="0"/>
          </a:p>
          <a:p>
            <a:r>
              <a:rPr lang="es-MX" sz="4000" dirty="0" err="1" smtClean="0"/>
              <a:t>Title</a:t>
            </a:r>
            <a:r>
              <a:rPr lang="es-MX" sz="4000" dirty="0" smtClean="0"/>
              <a:t>, </a:t>
            </a:r>
            <a:r>
              <a:rPr lang="es-MX" sz="4000" dirty="0" err="1" smtClean="0"/>
              <a:t>personalize</a:t>
            </a:r>
            <a:r>
              <a:rPr lang="es-MX" sz="4000" dirty="0" smtClean="0"/>
              <a:t> and </a:t>
            </a:r>
            <a:r>
              <a:rPr lang="es-MX" sz="4000" dirty="0" err="1" smtClean="0"/>
              <a:t>decorate</a:t>
            </a:r>
            <a:r>
              <a:rPr lang="es-MX" sz="4000" dirty="0" smtClean="0"/>
              <a:t> </a:t>
            </a:r>
            <a:r>
              <a:rPr lang="es-MX" sz="4000" dirty="0" err="1" smtClean="0"/>
              <a:t>your</a:t>
            </a:r>
            <a:r>
              <a:rPr lang="es-MX" sz="4000" dirty="0" smtClean="0"/>
              <a:t> </a:t>
            </a:r>
            <a:r>
              <a:rPr lang="es-MX" sz="4000" dirty="0" err="1" smtClean="0"/>
              <a:t>Spanish</a:t>
            </a:r>
            <a:r>
              <a:rPr lang="es-MX" sz="4000" dirty="0" smtClean="0"/>
              <a:t> </a:t>
            </a:r>
            <a:r>
              <a:rPr lang="es-MX" sz="4000" dirty="0" err="1" smtClean="0"/>
              <a:t>phrasebook</a:t>
            </a:r>
            <a:endParaRPr lang="es-MX" sz="4000" dirty="0" smtClean="0"/>
          </a:p>
          <a:p>
            <a:r>
              <a:rPr lang="es-MX" sz="4000" dirty="0" smtClean="0"/>
              <a:t>Decorar tu libreta de frases en español</a:t>
            </a:r>
            <a:endParaRPr lang="es-MX" sz="4000" dirty="0"/>
          </a:p>
        </p:txBody>
      </p:sp>
      <p:pic>
        <p:nvPicPr>
          <p:cNvPr id="11268" name="Picture 4" descr="Image result for pic bw not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270" y="2410977"/>
            <a:ext cx="4530725" cy="42739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417969">
            <a:off x="8953500" y="3386200"/>
            <a:ext cx="1695450" cy="1938992"/>
          </a:xfrm>
          <a:prstGeom prst="rect">
            <a:avLst/>
          </a:prstGeom>
          <a:noFill/>
        </p:spPr>
        <p:txBody>
          <a:bodyPr wrap="square" rtlCol="0">
            <a:spAutoFit/>
          </a:bodyPr>
          <a:lstStyle/>
          <a:p>
            <a:r>
              <a:rPr lang="es-MX" sz="2400" dirty="0" smtClean="0">
                <a:solidFill>
                  <a:srgbClr val="FF0000"/>
                </a:solidFill>
              </a:rPr>
              <a:t>Mi libreta de frases</a:t>
            </a:r>
          </a:p>
          <a:p>
            <a:endParaRPr lang="es-MX" sz="2400" dirty="0">
              <a:solidFill>
                <a:srgbClr val="FF0000"/>
              </a:solidFill>
            </a:endParaRPr>
          </a:p>
          <a:p>
            <a:endParaRPr lang="es-MX" sz="2400" dirty="0" smtClean="0">
              <a:solidFill>
                <a:srgbClr val="FF0000"/>
              </a:solidFill>
            </a:endParaRPr>
          </a:p>
          <a:p>
            <a:r>
              <a:rPr lang="es-MX" sz="2400" dirty="0" smtClean="0">
                <a:solidFill>
                  <a:srgbClr val="FF0000"/>
                </a:solidFill>
              </a:rPr>
              <a:t>Por </a:t>
            </a:r>
            <a:r>
              <a:rPr lang="es-MX" sz="2400" dirty="0" err="1" smtClean="0">
                <a:solidFill>
                  <a:srgbClr val="FF0000"/>
                </a:solidFill>
              </a:rPr>
              <a:t>Deb</a:t>
            </a:r>
            <a:endParaRPr lang="es-MX" sz="2400" dirty="0">
              <a:solidFill>
                <a:srgbClr val="FF0000"/>
              </a:solidFill>
            </a:endParaRPr>
          </a:p>
        </p:txBody>
      </p:sp>
      <p:sp>
        <p:nvSpPr>
          <p:cNvPr id="4" name="Smiley Face 3"/>
          <p:cNvSpPr/>
          <p:nvPr/>
        </p:nvSpPr>
        <p:spPr>
          <a:xfrm>
            <a:off x="8527633" y="5334000"/>
            <a:ext cx="762000" cy="6283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274" name="Picture 10" descr="Image result for no ph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49" y="5334000"/>
            <a:ext cx="1350963" cy="1350963"/>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Image result for volum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5334000"/>
            <a:ext cx="1341956" cy="136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813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MX" dirty="0" smtClean="0"/>
              <a:t>Bienvenidos a Nuestra clase </a:t>
            </a:r>
            <a:br>
              <a:rPr lang="es-MX" dirty="0" smtClean="0"/>
            </a:br>
            <a:r>
              <a:rPr lang="es-MX" dirty="0" smtClean="0"/>
              <a:t>español 1</a:t>
            </a:r>
            <a:endParaRPr lang="es-MX" dirty="0"/>
          </a:p>
        </p:txBody>
      </p:sp>
      <p:sp>
        <p:nvSpPr>
          <p:cNvPr id="3" name="Subtitle 2"/>
          <p:cNvSpPr>
            <a:spLocks noGrp="1"/>
          </p:cNvSpPr>
          <p:nvPr>
            <p:ph type="subTitle" idx="1"/>
          </p:nvPr>
        </p:nvSpPr>
        <p:spPr>
          <a:xfrm>
            <a:off x="1752600" y="4385731"/>
            <a:ext cx="10077450" cy="2305049"/>
          </a:xfrm>
        </p:spPr>
        <p:txBody>
          <a:bodyPr>
            <a:normAutofit fontScale="92500"/>
          </a:bodyPr>
          <a:lstStyle/>
          <a:p>
            <a:r>
              <a:rPr lang="es-MX" sz="3200" dirty="0" smtClean="0"/>
              <a:t>Hoy es </a:t>
            </a:r>
            <a:r>
              <a:rPr lang="es-MX" sz="3200" dirty="0" smtClean="0"/>
              <a:t>martes, el veintinueve de enero</a:t>
            </a:r>
          </a:p>
          <a:p>
            <a:endParaRPr lang="es-MX" sz="3200" dirty="0"/>
          </a:p>
          <a:p>
            <a:r>
              <a:rPr lang="es-MX" sz="3200" dirty="0" smtClean="0"/>
              <a:t>Anuncio: Necesitas tu computadora mañana y viernes</a:t>
            </a:r>
          </a:p>
          <a:p>
            <a:r>
              <a:rPr lang="es-MX" sz="3200" dirty="0" smtClean="0"/>
              <a:t> </a:t>
            </a:r>
            <a:endParaRPr lang="es-MX" sz="3200" dirty="0"/>
          </a:p>
        </p:txBody>
      </p:sp>
    </p:spTree>
    <p:extLst>
      <p:ext uri="{BB962C8B-B14F-4D97-AF65-F5344CB8AC3E}">
        <p14:creationId xmlns:p14="http://schemas.microsoft.com/office/powerpoint/2010/main" val="3580547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4400" dirty="0" smtClean="0"/>
              <a:t>              Objetivo 			y 		         </a:t>
            </a:r>
            <a:r>
              <a:rPr lang="es-MX" sz="4400" dirty="0" err="1" smtClean="0"/>
              <a:t>dol</a:t>
            </a:r>
            <a:endParaRPr lang="es-MX" sz="4400" dirty="0"/>
          </a:p>
        </p:txBody>
      </p:sp>
      <p:sp>
        <p:nvSpPr>
          <p:cNvPr id="3" name="Content Placeholder 2"/>
          <p:cNvSpPr>
            <a:spLocks noGrp="1"/>
          </p:cNvSpPr>
          <p:nvPr>
            <p:ph sz="half" idx="1"/>
          </p:nvPr>
        </p:nvSpPr>
        <p:spPr>
          <a:xfrm>
            <a:off x="685801" y="1856317"/>
            <a:ext cx="4995334" cy="3649134"/>
          </a:xfrm>
        </p:spPr>
        <p:txBody>
          <a:bodyPr>
            <a:normAutofit/>
          </a:bodyPr>
          <a:lstStyle/>
          <a:p>
            <a:pPr marL="0" indent="0">
              <a:buNone/>
            </a:pPr>
            <a:r>
              <a:rPr lang="es-MX" sz="4000" dirty="0" smtClean="0"/>
              <a:t>LLWBAT determine </a:t>
            </a:r>
            <a:r>
              <a:rPr lang="es-MX" sz="4000" dirty="0" err="1" smtClean="0"/>
              <a:t>the</a:t>
            </a:r>
            <a:r>
              <a:rPr lang="es-MX" sz="4000" dirty="0" smtClean="0"/>
              <a:t> </a:t>
            </a:r>
            <a:r>
              <a:rPr lang="es-MX" sz="4000" dirty="0" err="1" smtClean="0"/>
              <a:t>subject</a:t>
            </a:r>
            <a:r>
              <a:rPr lang="es-MX" sz="4000" dirty="0" smtClean="0"/>
              <a:t> of a </a:t>
            </a:r>
            <a:r>
              <a:rPr lang="es-MX" sz="4000" dirty="0" err="1" smtClean="0"/>
              <a:t>sentence</a:t>
            </a:r>
            <a:r>
              <a:rPr lang="es-MX" sz="4000" dirty="0" smtClean="0"/>
              <a:t> </a:t>
            </a:r>
            <a:r>
              <a:rPr lang="es-MX" sz="4000" dirty="0" err="1" smtClean="0"/>
              <a:t>based</a:t>
            </a:r>
            <a:r>
              <a:rPr lang="es-MX" sz="4000" dirty="0" smtClean="0"/>
              <a:t> </a:t>
            </a:r>
            <a:r>
              <a:rPr lang="es-MX" sz="4000" dirty="0" err="1" smtClean="0"/>
              <a:t>on</a:t>
            </a:r>
            <a:r>
              <a:rPr lang="es-MX" sz="4000" dirty="0" smtClean="0"/>
              <a:t> </a:t>
            </a:r>
            <a:r>
              <a:rPr lang="es-MX" sz="4000" dirty="0" err="1" smtClean="0"/>
              <a:t>context</a:t>
            </a:r>
            <a:r>
              <a:rPr lang="es-MX" sz="4000" dirty="0" smtClean="0"/>
              <a:t> </a:t>
            </a:r>
            <a:r>
              <a:rPr lang="es-MX" sz="4000" dirty="0" err="1" smtClean="0"/>
              <a:t>clues</a:t>
            </a:r>
            <a:r>
              <a:rPr lang="es-MX" sz="4000" dirty="0" smtClean="0"/>
              <a:t>.</a:t>
            </a:r>
            <a:endParaRPr lang="es-MX" sz="4000" dirty="0"/>
          </a:p>
        </p:txBody>
      </p:sp>
      <p:sp>
        <p:nvSpPr>
          <p:cNvPr id="4" name="Content Placeholder 3"/>
          <p:cNvSpPr>
            <a:spLocks noGrp="1"/>
          </p:cNvSpPr>
          <p:nvPr>
            <p:ph sz="half" idx="2"/>
          </p:nvPr>
        </p:nvSpPr>
        <p:spPr/>
        <p:txBody>
          <a:bodyPr>
            <a:normAutofit/>
          </a:bodyPr>
          <a:lstStyle/>
          <a:p>
            <a:pPr marL="0" indent="0">
              <a:buNone/>
            </a:pPr>
            <a:r>
              <a:rPr lang="es-MX" sz="3200" dirty="0" err="1" smtClean="0"/>
              <a:t>Given</a:t>
            </a:r>
            <a:r>
              <a:rPr lang="es-MX" sz="3200" dirty="0" smtClean="0"/>
              <a:t> 5 </a:t>
            </a:r>
            <a:r>
              <a:rPr lang="es-MX" sz="3200" dirty="0" err="1" smtClean="0"/>
              <a:t>Spanish</a:t>
            </a:r>
            <a:r>
              <a:rPr lang="es-MX" sz="3200" dirty="0" smtClean="0"/>
              <a:t> </a:t>
            </a:r>
            <a:r>
              <a:rPr lang="es-MX" sz="3200" dirty="0" err="1" smtClean="0"/>
              <a:t>sentences</a:t>
            </a:r>
            <a:r>
              <a:rPr lang="es-MX" sz="3200" dirty="0" smtClean="0"/>
              <a:t>, 100% of LLW </a:t>
            </a:r>
            <a:r>
              <a:rPr lang="es-MX" sz="3200" dirty="0"/>
              <a:t>determine </a:t>
            </a:r>
            <a:r>
              <a:rPr lang="es-MX" sz="3200" dirty="0" err="1"/>
              <a:t>the</a:t>
            </a:r>
            <a:r>
              <a:rPr lang="es-MX" sz="3200" dirty="0"/>
              <a:t> </a:t>
            </a:r>
            <a:r>
              <a:rPr lang="es-MX" sz="3200" dirty="0" err="1"/>
              <a:t>subject</a:t>
            </a:r>
            <a:r>
              <a:rPr lang="es-MX" sz="3200" dirty="0"/>
              <a:t> of a </a:t>
            </a:r>
            <a:r>
              <a:rPr lang="es-MX" sz="3200" dirty="0" err="1"/>
              <a:t>sentence</a:t>
            </a:r>
            <a:r>
              <a:rPr lang="es-MX" sz="3200" dirty="0"/>
              <a:t> </a:t>
            </a:r>
            <a:r>
              <a:rPr lang="es-MX" sz="3200" dirty="0" err="1"/>
              <a:t>based</a:t>
            </a:r>
            <a:r>
              <a:rPr lang="es-MX" sz="3200" dirty="0"/>
              <a:t> </a:t>
            </a:r>
            <a:r>
              <a:rPr lang="es-MX" sz="3200" dirty="0" err="1"/>
              <a:t>on</a:t>
            </a:r>
            <a:r>
              <a:rPr lang="es-MX" sz="3200" dirty="0"/>
              <a:t> </a:t>
            </a:r>
            <a:r>
              <a:rPr lang="es-MX" sz="3200" dirty="0" err="1"/>
              <a:t>context</a:t>
            </a:r>
            <a:r>
              <a:rPr lang="es-MX" sz="3200" dirty="0"/>
              <a:t> </a:t>
            </a:r>
            <a:r>
              <a:rPr lang="es-MX" sz="3200" dirty="0" err="1" smtClean="0"/>
              <a:t>clues</a:t>
            </a:r>
            <a:r>
              <a:rPr lang="es-MX" sz="3200" dirty="0" smtClean="0"/>
              <a:t> </a:t>
            </a:r>
            <a:r>
              <a:rPr lang="es-MX" sz="3200" dirty="0" err="1" smtClean="0"/>
              <a:t>with</a:t>
            </a:r>
            <a:r>
              <a:rPr lang="es-MX" sz="3200" dirty="0" smtClean="0"/>
              <a:t> 4/5 </a:t>
            </a:r>
            <a:r>
              <a:rPr lang="es-MX" sz="3200" dirty="0" err="1" smtClean="0"/>
              <a:t>accuracy</a:t>
            </a:r>
            <a:r>
              <a:rPr lang="es-MX" sz="3200" dirty="0" smtClean="0"/>
              <a:t>.</a:t>
            </a:r>
            <a:endParaRPr lang="es-MX" sz="3200" dirty="0"/>
          </a:p>
          <a:p>
            <a:pPr marL="0" indent="0">
              <a:buNone/>
            </a:pPr>
            <a:endParaRPr lang="es-MX" sz="3200" dirty="0"/>
          </a:p>
        </p:txBody>
      </p:sp>
      <p:sp>
        <p:nvSpPr>
          <p:cNvPr id="5" name="Rectangle 4"/>
          <p:cNvSpPr/>
          <p:nvPr/>
        </p:nvSpPr>
        <p:spPr>
          <a:xfrm>
            <a:off x="1600201" y="5867400"/>
            <a:ext cx="6096000" cy="707886"/>
          </a:xfrm>
          <a:prstGeom prst="rect">
            <a:avLst/>
          </a:prstGeom>
        </p:spPr>
        <p:txBody>
          <a:bodyPr>
            <a:spAutoFit/>
          </a:bodyPr>
          <a:lstStyle/>
          <a:p>
            <a:r>
              <a:rPr lang="en-US" sz="2000" dirty="0" smtClean="0"/>
              <a:t>NI1.2d Interpret </a:t>
            </a:r>
            <a:r>
              <a:rPr lang="en-US" sz="2000" dirty="0"/>
              <a:t>meaning through knowledge of grammatical structures, cognates, and context</a:t>
            </a:r>
            <a:endParaRPr lang="es-MX" sz="2000" dirty="0"/>
          </a:p>
        </p:txBody>
      </p:sp>
      <p:sp>
        <p:nvSpPr>
          <p:cNvPr id="6" name="Rectangle 5"/>
          <p:cNvSpPr/>
          <p:nvPr/>
        </p:nvSpPr>
        <p:spPr>
          <a:xfrm>
            <a:off x="8319561" y="5791200"/>
            <a:ext cx="6096000" cy="584775"/>
          </a:xfrm>
          <a:prstGeom prst="rect">
            <a:avLst/>
          </a:prstGeom>
        </p:spPr>
        <p:txBody>
          <a:bodyPr>
            <a:spAutoFit/>
          </a:bodyPr>
          <a:lstStyle/>
          <a:p>
            <a:r>
              <a:rPr lang="en-US" sz="3200" dirty="0" smtClean="0"/>
              <a:t>IB Profile: Curiosity</a:t>
            </a:r>
            <a:endParaRPr lang="es-MX" sz="3200" dirty="0"/>
          </a:p>
        </p:txBody>
      </p:sp>
    </p:spTree>
    <p:extLst>
      <p:ext uri="{BB962C8B-B14F-4D97-AF65-F5344CB8AC3E}">
        <p14:creationId xmlns:p14="http://schemas.microsoft.com/office/powerpoint/2010/main" val="1708625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1" y="389467"/>
            <a:ext cx="3238499" cy="3363383"/>
          </a:xfrm>
          <a:ln>
            <a:solidFill>
              <a:schemeClr val="tx1"/>
            </a:solidFill>
          </a:ln>
        </p:spPr>
        <p:txBody>
          <a:bodyPr>
            <a:normAutofit/>
          </a:bodyPr>
          <a:lstStyle/>
          <a:p>
            <a:pPr marL="0" indent="0">
              <a:buNone/>
            </a:pPr>
            <a:endParaRPr lang="es-MX" sz="4000" dirty="0" smtClean="0"/>
          </a:p>
          <a:p>
            <a:pPr marL="0" indent="0">
              <a:buNone/>
            </a:pPr>
            <a:r>
              <a:rPr lang="es-MX" sz="4000" dirty="0" smtClean="0"/>
              <a:t>Los Verbos</a:t>
            </a:r>
          </a:p>
          <a:p>
            <a:pPr marL="0" indent="0">
              <a:buNone/>
            </a:pPr>
            <a:endParaRPr lang="es-MX" sz="4000" dirty="0"/>
          </a:p>
          <a:p>
            <a:pPr marL="0" indent="0">
              <a:buNone/>
            </a:pPr>
            <a:endParaRPr lang="es-MX" sz="4000" dirty="0" smtClean="0"/>
          </a:p>
          <a:p>
            <a:pPr marL="0" indent="0">
              <a:buNone/>
            </a:pPr>
            <a:r>
              <a:rPr lang="es-MX" dirty="0" smtClean="0"/>
              <a:t>1</a:t>
            </a:r>
            <a:endParaRPr lang="es-MX" dirty="0"/>
          </a:p>
        </p:txBody>
      </p:sp>
      <p:sp>
        <p:nvSpPr>
          <p:cNvPr id="4" name="Content Placeholder 2"/>
          <p:cNvSpPr txBox="1">
            <a:spLocks/>
          </p:cNvSpPr>
          <p:nvPr/>
        </p:nvSpPr>
        <p:spPr>
          <a:xfrm>
            <a:off x="4343401" y="389467"/>
            <a:ext cx="3638549" cy="3363383"/>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-AR </a:t>
            </a:r>
            <a:r>
              <a:rPr lang="es-MX" sz="4000" dirty="0" err="1" smtClean="0"/>
              <a:t>verbs</a:t>
            </a:r>
            <a:endParaRPr lang="es-MX" sz="4000" dirty="0"/>
          </a:p>
          <a:p>
            <a:pPr marL="0" indent="0">
              <a:buFont typeface="Arial"/>
              <a:buNone/>
            </a:pPr>
            <a:r>
              <a:rPr lang="es-MX" sz="2800" dirty="0" smtClean="0"/>
              <a:t>Hablar – to </a:t>
            </a:r>
            <a:r>
              <a:rPr lang="es-MX" sz="2800" dirty="0" err="1" smtClean="0"/>
              <a:t>talk</a:t>
            </a:r>
            <a:endParaRPr lang="es-MX" sz="2800" dirty="0"/>
          </a:p>
          <a:p>
            <a:pPr marL="0" indent="0">
              <a:buFont typeface="Arial"/>
              <a:buNone/>
            </a:pPr>
            <a:r>
              <a:rPr lang="es-MX" sz="2400" dirty="0" smtClean="0"/>
              <a:t>[I] </a:t>
            </a:r>
            <a:r>
              <a:rPr lang="es-MX" sz="2400" smtClean="0"/>
              <a:t>Hablo     </a:t>
            </a:r>
            <a:r>
              <a:rPr lang="es-MX" sz="2400" dirty="0" smtClean="0"/>
              <a:t>[</a:t>
            </a:r>
            <a:r>
              <a:rPr lang="es-MX" sz="2400" dirty="0" err="1" smtClean="0"/>
              <a:t>we</a:t>
            </a:r>
            <a:r>
              <a:rPr lang="es-MX" sz="2400" dirty="0" smtClean="0"/>
              <a:t>] Hablamos</a:t>
            </a:r>
          </a:p>
          <a:p>
            <a:pPr marL="0" indent="0">
              <a:buFont typeface="Arial"/>
              <a:buNone/>
            </a:pPr>
            <a:r>
              <a:rPr lang="es-MX" sz="2400" dirty="0" smtClean="0"/>
              <a:t>[</a:t>
            </a:r>
            <a:r>
              <a:rPr lang="es-MX" sz="2400" dirty="0" err="1" smtClean="0"/>
              <a:t>You</a:t>
            </a:r>
            <a:r>
              <a:rPr lang="es-MX" sz="2400" dirty="0" smtClean="0"/>
              <a:t>] Hablas [</a:t>
            </a:r>
            <a:r>
              <a:rPr lang="es-MX" sz="2400" dirty="0" err="1" smtClean="0"/>
              <a:t>thou</a:t>
            </a:r>
            <a:r>
              <a:rPr lang="es-MX" sz="2400" dirty="0" smtClean="0"/>
              <a:t>] Habláis</a:t>
            </a:r>
          </a:p>
          <a:p>
            <a:pPr marL="0" indent="0">
              <a:buFont typeface="Arial"/>
              <a:buNone/>
            </a:pPr>
            <a:r>
              <a:rPr lang="es-MX" sz="2400" dirty="0" smtClean="0"/>
              <a:t>[He] Habla     [</a:t>
            </a:r>
            <a:r>
              <a:rPr lang="es-MX" sz="2400" dirty="0" err="1" smtClean="0"/>
              <a:t>they</a:t>
            </a:r>
            <a:r>
              <a:rPr lang="es-MX" sz="2400" dirty="0" smtClean="0"/>
              <a:t>] Hablan</a:t>
            </a:r>
          </a:p>
        </p:txBody>
      </p:sp>
      <p:sp>
        <p:nvSpPr>
          <p:cNvPr id="5" name="Content Placeholder 2"/>
          <p:cNvSpPr txBox="1">
            <a:spLocks/>
          </p:cNvSpPr>
          <p:nvPr/>
        </p:nvSpPr>
        <p:spPr>
          <a:xfrm>
            <a:off x="8324851" y="389466"/>
            <a:ext cx="3238499" cy="3363383"/>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-ER </a:t>
            </a:r>
            <a:r>
              <a:rPr lang="es-MX" sz="4000" dirty="0" err="1" smtClean="0"/>
              <a:t>verbs</a:t>
            </a:r>
            <a:endParaRPr lang="es-MX" sz="4000" dirty="0" smtClean="0"/>
          </a:p>
          <a:p>
            <a:pPr marL="0" indent="0">
              <a:buFont typeface="Arial"/>
              <a:buNone/>
            </a:pPr>
            <a:r>
              <a:rPr lang="es-MX" sz="2800" dirty="0" smtClean="0"/>
              <a:t>Leer – to </a:t>
            </a:r>
            <a:r>
              <a:rPr lang="es-MX" sz="2800" dirty="0" err="1" smtClean="0"/>
              <a:t>read</a:t>
            </a:r>
            <a:endParaRPr lang="es-MX" sz="2800" dirty="0" smtClean="0"/>
          </a:p>
          <a:p>
            <a:pPr marL="0" indent="0">
              <a:buFont typeface="Arial"/>
              <a:buNone/>
            </a:pPr>
            <a:r>
              <a:rPr lang="es-MX" sz="2400" dirty="0" smtClean="0"/>
              <a:t>Leo	                Leemos</a:t>
            </a:r>
          </a:p>
          <a:p>
            <a:pPr marL="0" indent="0">
              <a:buFont typeface="Arial"/>
              <a:buNone/>
            </a:pPr>
            <a:r>
              <a:rPr lang="es-MX" sz="2400" dirty="0" smtClean="0"/>
              <a:t>Lees               Leéis</a:t>
            </a:r>
          </a:p>
          <a:p>
            <a:pPr marL="0" indent="0">
              <a:buFont typeface="Arial"/>
              <a:buNone/>
            </a:pPr>
            <a:r>
              <a:rPr lang="es-MX" sz="2400" dirty="0" smtClean="0"/>
              <a:t>Lee                 Leen</a:t>
            </a:r>
          </a:p>
        </p:txBody>
      </p:sp>
      <p:sp>
        <p:nvSpPr>
          <p:cNvPr id="6" name="Content Placeholder 2"/>
          <p:cNvSpPr txBox="1">
            <a:spLocks/>
          </p:cNvSpPr>
          <p:nvPr/>
        </p:nvSpPr>
        <p:spPr>
          <a:xfrm>
            <a:off x="4095750" y="3899959"/>
            <a:ext cx="2971799" cy="2933700"/>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a:t>E</a:t>
            </a:r>
            <a:r>
              <a:rPr lang="es-MX" sz="4000" dirty="0" smtClean="0"/>
              <a:t>star – to be</a:t>
            </a:r>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2400" dirty="0" smtClean="0"/>
          </a:p>
        </p:txBody>
      </p:sp>
      <p:sp>
        <p:nvSpPr>
          <p:cNvPr id="7" name="Content Placeholder 2"/>
          <p:cNvSpPr txBox="1">
            <a:spLocks/>
          </p:cNvSpPr>
          <p:nvPr/>
        </p:nvSpPr>
        <p:spPr>
          <a:xfrm>
            <a:off x="514351" y="4076700"/>
            <a:ext cx="2971799" cy="2933700"/>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-IR </a:t>
            </a:r>
            <a:r>
              <a:rPr lang="es-MX" sz="4000" dirty="0" err="1" smtClean="0"/>
              <a:t>verbs</a:t>
            </a:r>
            <a:endParaRPr lang="es-MX" sz="4000" dirty="0" smtClean="0"/>
          </a:p>
          <a:p>
            <a:pPr marL="0" indent="0">
              <a:buFont typeface="Arial"/>
              <a:buNone/>
            </a:pPr>
            <a:r>
              <a:rPr lang="es-MX" sz="2800" dirty="0" smtClean="0"/>
              <a:t>Escribir – to </a:t>
            </a:r>
            <a:r>
              <a:rPr lang="es-MX" sz="2800" dirty="0" err="1" smtClean="0"/>
              <a:t>write</a:t>
            </a:r>
            <a:endParaRPr lang="es-MX" sz="2800" dirty="0" smtClean="0"/>
          </a:p>
          <a:p>
            <a:pPr marL="0" indent="0">
              <a:buFont typeface="Arial"/>
              <a:buNone/>
            </a:pPr>
            <a:r>
              <a:rPr lang="es-MX" sz="2400" dirty="0" smtClean="0"/>
              <a:t>Escribo		Escribimos</a:t>
            </a:r>
          </a:p>
          <a:p>
            <a:pPr marL="0" indent="0">
              <a:buFont typeface="Arial"/>
              <a:buNone/>
            </a:pPr>
            <a:r>
              <a:rPr lang="es-MX" sz="2400" dirty="0" smtClean="0"/>
              <a:t>Escribes	Escribís</a:t>
            </a:r>
          </a:p>
          <a:p>
            <a:pPr marL="0" indent="0">
              <a:buFont typeface="Arial"/>
              <a:buNone/>
            </a:pPr>
            <a:r>
              <a:rPr lang="es-MX" sz="2400" dirty="0" smtClean="0"/>
              <a:t>Escribe		Escriben</a:t>
            </a:r>
          </a:p>
        </p:txBody>
      </p:sp>
      <p:sp>
        <p:nvSpPr>
          <p:cNvPr id="8" name="Content Placeholder 2"/>
          <p:cNvSpPr txBox="1">
            <a:spLocks/>
          </p:cNvSpPr>
          <p:nvPr/>
        </p:nvSpPr>
        <p:spPr>
          <a:xfrm>
            <a:off x="7677149" y="3859213"/>
            <a:ext cx="3124200" cy="3015191"/>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Ser – to be</a:t>
            </a:r>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4000" dirty="0" smtClean="0"/>
          </a:p>
        </p:txBody>
      </p:sp>
      <p:pic>
        <p:nvPicPr>
          <p:cNvPr id="9"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645" y="5810250"/>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054" y="46672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339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1" y="389467"/>
            <a:ext cx="3486149" cy="3363383"/>
          </a:xfrm>
          <a:ln>
            <a:solidFill>
              <a:schemeClr val="tx1"/>
            </a:solidFill>
          </a:ln>
        </p:spPr>
        <p:txBody>
          <a:bodyPr>
            <a:normAutofit/>
          </a:bodyPr>
          <a:lstStyle/>
          <a:p>
            <a:pPr marL="0" indent="0">
              <a:buNone/>
            </a:pPr>
            <a:endParaRPr lang="es-MX" sz="4000" dirty="0" smtClean="0"/>
          </a:p>
          <a:p>
            <a:pPr marL="0" indent="0">
              <a:buNone/>
            </a:pPr>
            <a:r>
              <a:rPr lang="es-MX" sz="4000" dirty="0" smtClean="0"/>
              <a:t>Tener – to </a:t>
            </a:r>
            <a:r>
              <a:rPr lang="es-MX" sz="4000" dirty="0" err="1" smtClean="0"/>
              <a:t>have</a:t>
            </a:r>
            <a:endParaRPr lang="es-MX" sz="4000" dirty="0" smtClean="0"/>
          </a:p>
          <a:p>
            <a:pPr marL="0" indent="0">
              <a:buNone/>
            </a:pPr>
            <a:endParaRPr lang="es-MX" sz="4000" dirty="0" smtClean="0"/>
          </a:p>
          <a:p>
            <a:pPr marL="0" indent="0">
              <a:buNone/>
            </a:pPr>
            <a:endParaRPr lang="es-MX" sz="4000" dirty="0"/>
          </a:p>
          <a:p>
            <a:pPr marL="0" indent="0">
              <a:buNone/>
            </a:pPr>
            <a:endParaRPr lang="es-MX" sz="4000" dirty="0"/>
          </a:p>
          <a:p>
            <a:pPr marL="0" indent="0">
              <a:buNone/>
            </a:pPr>
            <a:endParaRPr lang="es-MX" sz="4000" dirty="0" smtClean="0"/>
          </a:p>
          <a:p>
            <a:pPr marL="0" indent="0">
              <a:buNone/>
            </a:pPr>
            <a:endParaRPr lang="es-MX" dirty="0"/>
          </a:p>
        </p:txBody>
      </p:sp>
      <p:sp>
        <p:nvSpPr>
          <p:cNvPr id="4" name="Content Placeholder 2"/>
          <p:cNvSpPr txBox="1">
            <a:spLocks/>
          </p:cNvSpPr>
          <p:nvPr/>
        </p:nvSpPr>
        <p:spPr>
          <a:xfrm>
            <a:off x="4343401" y="389467"/>
            <a:ext cx="3238499" cy="3363383"/>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Poder – can</a:t>
            </a:r>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4000" dirty="0"/>
          </a:p>
          <a:p>
            <a:pPr marL="0" indent="0">
              <a:buFont typeface="Arial"/>
              <a:buNone/>
            </a:pPr>
            <a:endParaRPr lang="es-MX" sz="2400" dirty="0" smtClean="0"/>
          </a:p>
        </p:txBody>
      </p:sp>
      <p:sp>
        <p:nvSpPr>
          <p:cNvPr id="5" name="Content Placeholder 2"/>
          <p:cNvSpPr txBox="1">
            <a:spLocks/>
          </p:cNvSpPr>
          <p:nvPr/>
        </p:nvSpPr>
        <p:spPr>
          <a:xfrm>
            <a:off x="8077201" y="389466"/>
            <a:ext cx="3886199" cy="3363383"/>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Querer – to </a:t>
            </a:r>
            <a:r>
              <a:rPr lang="es-MX" sz="4000" dirty="0" err="1" smtClean="0"/>
              <a:t>want</a:t>
            </a:r>
            <a:endParaRPr lang="es-MX" sz="4000" dirty="0" smtClean="0"/>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4000" dirty="0"/>
          </a:p>
          <a:p>
            <a:pPr marL="0" indent="0">
              <a:buFont typeface="Arial"/>
              <a:buNone/>
            </a:pPr>
            <a:endParaRPr lang="es-MX" sz="2400" dirty="0" smtClean="0"/>
          </a:p>
        </p:txBody>
      </p:sp>
      <p:sp>
        <p:nvSpPr>
          <p:cNvPr id="6" name="Content Placeholder 2"/>
          <p:cNvSpPr txBox="1">
            <a:spLocks/>
          </p:cNvSpPr>
          <p:nvPr/>
        </p:nvSpPr>
        <p:spPr>
          <a:xfrm>
            <a:off x="4476750" y="3981450"/>
            <a:ext cx="2971799" cy="2933700"/>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s-MX" sz="4000" dirty="0" smtClean="0"/>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2400" dirty="0" smtClean="0"/>
          </a:p>
        </p:txBody>
      </p:sp>
      <p:sp>
        <p:nvSpPr>
          <p:cNvPr id="7" name="Content Placeholder 2"/>
          <p:cNvSpPr txBox="1">
            <a:spLocks/>
          </p:cNvSpPr>
          <p:nvPr/>
        </p:nvSpPr>
        <p:spPr>
          <a:xfrm>
            <a:off x="514351" y="4076700"/>
            <a:ext cx="2971799" cy="2933700"/>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400" dirty="0" smtClean="0"/>
              <a:t>Ir – to </a:t>
            </a:r>
            <a:r>
              <a:rPr lang="es-MX" sz="4400" dirty="0" err="1" smtClean="0"/>
              <a:t>go</a:t>
            </a:r>
            <a:endParaRPr lang="es-MX" sz="4400" dirty="0" smtClean="0"/>
          </a:p>
          <a:p>
            <a:pPr marL="0" indent="0">
              <a:buFont typeface="Arial"/>
              <a:buNone/>
            </a:pPr>
            <a:endParaRPr lang="es-MX" sz="4400" dirty="0"/>
          </a:p>
          <a:p>
            <a:pPr marL="0" indent="0">
              <a:buFont typeface="Arial"/>
              <a:buNone/>
            </a:pPr>
            <a:endParaRPr lang="es-MX" sz="4400" dirty="0" smtClean="0"/>
          </a:p>
          <a:p>
            <a:pPr marL="0" indent="0">
              <a:buFont typeface="Arial"/>
              <a:buNone/>
            </a:pPr>
            <a:endParaRPr lang="es-MX" sz="4400" dirty="0" smtClean="0"/>
          </a:p>
        </p:txBody>
      </p:sp>
      <p:sp>
        <p:nvSpPr>
          <p:cNvPr id="8" name="Content Placeholder 2"/>
          <p:cNvSpPr txBox="1">
            <a:spLocks/>
          </p:cNvSpPr>
          <p:nvPr/>
        </p:nvSpPr>
        <p:spPr>
          <a:xfrm>
            <a:off x="8439150" y="3899959"/>
            <a:ext cx="3124200" cy="3015191"/>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s-MX" sz="4000" dirty="0" smtClean="0"/>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4000" dirty="0" smtClean="0"/>
          </a:p>
        </p:txBody>
      </p:sp>
    </p:spTree>
    <p:extLst>
      <p:ext uri="{BB962C8B-B14F-4D97-AF65-F5344CB8AC3E}">
        <p14:creationId xmlns:p14="http://schemas.microsoft.com/office/powerpoint/2010/main" val="112573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38150"/>
            <a:ext cx="10877549" cy="6000750"/>
          </a:xfrm>
        </p:spPr>
        <p:txBody>
          <a:bodyPr/>
          <a:lstStyle/>
          <a:p>
            <a:pPr algn="ctr"/>
            <a:r>
              <a:rPr lang="es-MX" sz="5400" dirty="0" err="1" smtClean="0"/>
              <a:t>Matching</a:t>
            </a:r>
            <a:r>
              <a:rPr lang="es-MX" sz="5400" dirty="0" smtClean="0"/>
              <a:t> con los verbos</a:t>
            </a:r>
            <a:r>
              <a:rPr lang="es-MX" dirty="0" smtClean="0"/>
              <a:t/>
            </a:r>
            <a:br>
              <a:rPr lang="es-MX" dirty="0" smtClean="0"/>
            </a:br>
            <a:r>
              <a:rPr lang="es-MX" dirty="0" err="1" smtClean="0"/>
              <a:t>layout</a:t>
            </a:r>
            <a:r>
              <a:rPr lang="es-MX" dirty="0" smtClean="0"/>
              <a:t> </a:t>
            </a:r>
            <a:r>
              <a:rPr lang="es-MX" dirty="0" err="1" smtClean="0"/>
              <a:t>your</a:t>
            </a:r>
            <a:r>
              <a:rPr lang="es-MX" dirty="0" smtClean="0"/>
              <a:t> </a:t>
            </a:r>
            <a:r>
              <a:rPr lang="es-MX" dirty="0" err="1" smtClean="0"/>
              <a:t>cards</a:t>
            </a:r>
            <a:r>
              <a:rPr lang="es-MX" dirty="0" smtClean="0"/>
              <a:t> </a:t>
            </a:r>
            <a:r>
              <a:rPr lang="es-MX" dirty="0" err="1" smtClean="0"/>
              <a:t>face</a:t>
            </a:r>
            <a:r>
              <a:rPr lang="es-MX" dirty="0" smtClean="0"/>
              <a:t> </a:t>
            </a:r>
            <a:r>
              <a:rPr lang="es-MX" dirty="0" err="1" smtClean="0"/>
              <a:t>down</a:t>
            </a:r>
            <a:r>
              <a:rPr lang="es-MX" dirty="0" smtClean="0"/>
              <a:t/>
            </a:r>
            <a:br>
              <a:rPr lang="es-MX" dirty="0" smtClean="0"/>
            </a:br>
            <a:r>
              <a:rPr lang="es-MX" dirty="0" err="1" smtClean="0"/>
              <a:t>work</a:t>
            </a:r>
            <a:r>
              <a:rPr lang="es-MX" dirty="0" smtClean="0"/>
              <a:t> </a:t>
            </a:r>
            <a:r>
              <a:rPr lang="es-MX" dirty="0" err="1" smtClean="0"/>
              <a:t>with</a:t>
            </a:r>
            <a:r>
              <a:rPr lang="es-MX" dirty="0" smtClean="0"/>
              <a:t> a </a:t>
            </a:r>
            <a:r>
              <a:rPr lang="es-MX" dirty="0" err="1" smtClean="0"/>
              <a:t>partner</a:t>
            </a:r>
            <a:r>
              <a:rPr lang="es-MX" dirty="0" smtClean="0"/>
              <a:t> to </a:t>
            </a:r>
            <a:r>
              <a:rPr lang="es-MX" dirty="0" err="1" smtClean="0"/>
              <a:t>find</a:t>
            </a:r>
            <a:r>
              <a:rPr lang="es-MX" dirty="0" smtClean="0"/>
              <a:t> </a:t>
            </a:r>
            <a:r>
              <a:rPr lang="es-MX" dirty="0" err="1" smtClean="0"/>
              <a:t>the</a:t>
            </a:r>
            <a:r>
              <a:rPr lang="es-MX" dirty="0" smtClean="0"/>
              <a:t> </a:t>
            </a:r>
            <a:r>
              <a:rPr lang="es-MX" dirty="0" err="1" smtClean="0"/>
              <a:t>pronoun</a:t>
            </a:r>
            <a:r>
              <a:rPr lang="es-MX" dirty="0" smtClean="0"/>
              <a:t> </a:t>
            </a:r>
            <a:r>
              <a:rPr lang="es-MX" dirty="0" err="1" smtClean="0"/>
              <a:t>that</a:t>
            </a:r>
            <a:r>
              <a:rPr lang="es-MX" dirty="0" smtClean="0"/>
              <a:t> </a:t>
            </a:r>
            <a:r>
              <a:rPr lang="es-MX" dirty="0" err="1" smtClean="0"/>
              <a:t>matches</a:t>
            </a:r>
            <a:r>
              <a:rPr lang="es-MX" dirty="0" smtClean="0"/>
              <a:t> </a:t>
            </a:r>
            <a:r>
              <a:rPr lang="es-MX" dirty="0" err="1" smtClean="0"/>
              <a:t>the</a:t>
            </a:r>
            <a:r>
              <a:rPr lang="es-MX" dirty="0" smtClean="0"/>
              <a:t> </a:t>
            </a:r>
            <a:r>
              <a:rPr lang="es-MX" dirty="0" err="1" smtClean="0"/>
              <a:t>verb</a:t>
            </a:r>
            <a:r>
              <a:rPr lang="es-MX" dirty="0" smtClean="0"/>
              <a:t>, </a:t>
            </a:r>
            <a:r>
              <a:rPr lang="es-MX" dirty="0" err="1" smtClean="0"/>
              <a:t>like</a:t>
            </a:r>
            <a:r>
              <a:rPr lang="es-MX" dirty="0" smtClean="0"/>
              <a:t> “Ellos + hablan”</a:t>
            </a:r>
            <a:br>
              <a:rPr lang="es-MX" dirty="0" smtClean="0"/>
            </a:br>
            <a:r>
              <a:rPr lang="es-MX" dirty="0" smtClean="0"/>
              <a:t>as </a:t>
            </a:r>
            <a:r>
              <a:rPr lang="es-MX" dirty="0" err="1" smtClean="0"/>
              <a:t>you</a:t>
            </a:r>
            <a:r>
              <a:rPr lang="es-MX" dirty="0" smtClean="0"/>
              <a:t> </a:t>
            </a:r>
            <a:r>
              <a:rPr lang="es-MX" dirty="0" err="1" smtClean="0"/>
              <a:t>flip</a:t>
            </a:r>
            <a:r>
              <a:rPr lang="es-MX" dirty="0" smtClean="0"/>
              <a:t> </a:t>
            </a:r>
            <a:r>
              <a:rPr lang="es-MX" dirty="0" err="1" smtClean="0"/>
              <a:t>the</a:t>
            </a:r>
            <a:r>
              <a:rPr lang="es-MX" dirty="0" smtClean="0"/>
              <a:t> </a:t>
            </a:r>
            <a:r>
              <a:rPr lang="es-MX" dirty="0" err="1" smtClean="0"/>
              <a:t>cards</a:t>
            </a:r>
            <a:r>
              <a:rPr lang="es-MX" dirty="0" smtClean="0"/>
              <a:t> </a:t>
            </a:r>
            <a:r>
              <a:rPr lang="es-MX" dirty="0" err="1" smtClean="0"/>
              <a:t>over</a:t>
            </a:r>
            <a:r>
              <a:rPr lang="es-MX" dirty="0" smtClean="0"/>
              <a:t>, </a:t>
            </a:r>
            <a:r>
              <a:rPr lang="es-MX" dirty="0" err="1" smtClean="0"/>
              <a:t>practice</a:t>
            </a:r>
            <a:r>
              <a:rPr lang="es-MX" dirty="0" smtClean="0"/>
              <a:t> </a:t>
            </a:r>
            <a:r>
              <a:rPr lang="es-MX" dirty="0" err="1" smtClean="0"/>
              <a:t>saying</a:t>
            </a:r>
            <a:r>
              <a:rPr lang="es-MX" dirty="0" smtClean="0"/>
              <a:t> </a:t>
            </a:r>
            <a:r>
              <a:rPr lang="es-MX" dirty="0" err="1" smtClean="0"/>
              <a:t>them</a:t>
            </a:r>
            <a:r>
              <a:rPr lang="es-MX" dirty="0" smtClean="0"/>
              <a:t> </a:t>
            </a:r>
            <a:r>
              <a:rPr lang="es-MX" dirty="0" err="1" smtClean="0"/>
              <a:t>outloud</a:t>
            </a:r>
            <a:r>
              <a:rPr lang="es-MX" dirty="0" smtClean="0"/>
              <a:t>…</a:t>
            </a:r>
            <a:br>
              <a:rPr lang="es-MX" dirty="0" smtClean="0"/>
            </a:br>
            <a:r>
              <a:rPr lang="es-MX" dirty="0" smtClean="0"/>
              <a:t>“tu cocinan? No.</a:t>
            </a:r>
            <a:br>
              <a:rPr lang="es-MX" dirty="0" smtClean="0"/>
            </a:br>
            <a:r>
              <a:rPr lang="es-MX" dirty="0" smtClean="0"/>
              <a:t>Tu corres? Si!”</a:t>
            </a:r>
            <a:endParaRPr lang="es-MX" dirty="0"/>
          </a:p>
        </p:txBody>
      </p:sp>
      <p:pic>
        <p:nvPicPr>
          <p:cNvPr id="3"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537494"/>
            <a:ext cx="11620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Image result for volum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539" y="5537494"/>
            <a:ext cx="1146624"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71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1" y="1638300"/>
            <a:ext cx="10458449" cy="1905000"/>
          </a:xfrm>
        </p:spPr>
        <p:txBody>
          <a:bodyPr>
            <a:normAutofit fontScale="90000"/>
          </a:bodyPr>
          <a:lstStyle/>
          <a:p>
            <a:r>
              <a:rPr lang="es-MX" sz="4400" dirty="0" smtClean="0"/>
              <a:t>Verbal </a:t>
            </a:r>
            <a:r>
              <a:rPr lang="es-MX" sz="4400" dirty="0" err="1" smtClean="0"/>
              <a:t>Pox</a:t>
            </a:r>
            <a:r>
              <a:rPr lang="es-MX" sz="4400" dirty="0" smtClean="0"/>
              <a:t>  </a:t>
            </a:r>
            <a:r>
              <a:rPr lang="es-MX" dirty="0" smtClean="0"/>
              <a:t/>
            </a:r>
            <a:br>
              <a:rPr lang="es-MX" dirty="0" smtClean="0"/>
            </a:br>
            <a:r>
              <a:rPr lang="es-MX" dirty="0"/>
              <a:t/>
            </a:r>
            <a:br>
              <a:rPr lang="es-MX" dirty="0"/>
            </a:br>
            <a:r>
              <a:rPr lang="es-MX" dirty="0" smtClean="0"/>
              <a:t>Levántense y contesten las preguntas en las paredes</a:t>
            </a:r>
            <a:br>
              <a:rPr lang="es-MX" dirty="0" smtClean="0"/>
            </a:br>
            <a:r>
              <a:rPr lang="es-MX" dirty="0" smtClean="0"/>
              <a:t/>
            </a:r>
            <a:br>
              <a:rPr lang="es-MX" dirty="0" smtClean="0"/>
            </a:br>
            <a:r>
              <a:rPr lang="es-MX" dirty="0" smtClean="0"/>
              <a:t>Stand and </a:t>
            </a:r>
            <a:r>
              <a:rPr lang="es-MX" dirty="0" err="1" smtClean="0"/>
              <a:t>answer</a:t>
            </a:r>
            <a:r>
              <a:rPr lang="es-MX" dirty="0" smtClean="0"/>
              <a:t> </a:t>
            </a:r>
            <a:r>
              <a:rPr lang="es-MX" dirty="0" err="1" smtClean="0"/>
              <a:t>the</a:t>
            </a:r>
            <a:r>
              <a:rPr lang="es-MX" dirty="0" smtClean="0"/>
              <a:t> </a:t>
            </a:r>
            <a:r>
              <a:rPr lang="es-MX" dirty="0" err="1" smtClean="0"/>
              <a:t>questions</a:t>
            </a:r>
            <a:r>
              <a:rPr lang="es-MX" dirty="0" smtClean="0"/>
              <a:t> </a:t>
            </a:r>
            <a:r>
              <a:rPr lang="es-MX" dirty="0" err="1" smtClean="0"/>
              <a:t>on</a:t>
            </a:r>
            <a:r>
              <a:rPr lang="es-MX" dirty="0" smtClean="0"/>
              <a:t> </a:t>
            </a:r>
            <a:r>
              <a:rPr lang="es-MX" dirty="0" err="1" smtClean="0"/>
              <a:t>the</a:t>
            </a:r>
            <a:r>
              <a:rPr lang="es-MX" dirty="0" smtClean="0"/>
              <a:t> </a:t>
            </a:r>
            <a:r>
              <a:rPr lang="es-MX" dirty="0" err="1" smtClean="0"/>
              <a:t>walls</a:t>
            </a:r>
            <a:r>
              <a:rPr lang="es-MX" dirty="0" smtClean="0"/>
              <a:t> – </a:t>
            </a:r>
            <a:r>
              <a:rPr lang="es-MX" dirty="0" err="1" smtClean="0"/>
              <a:t>the</a:t>
            </a:r>
            <a:r>
              <a:rPr lang="es-MX" dirty="0" smtClean="0"/>
              <a:t> </a:t>
            </a:r>
            <a:r>
              <a:rPr lang="es-MX" dirty="0" err="1" smtClean="0"/>
              <a:t>first</a:t>
            </a:r>
            <a:r>
              <a:rPr lang="es-MX" dirty="0" smtClean="0"/>
              <a:t> 5 to </a:t>
            </a:r>
            <a:r>
              <a:rPr lang="es-MX" dirty="0" err="1" smtClean="0"/>
              <a:t>answer</a:t>
            </a:r>
            <a:r>
              <a:rPr lang="es-MX" dirty="0" smtClean="0"/>
              <a:t> 10 </a:t>
            </a:r>
            <a:r>
              <a:rPr lang="es-MX" dirty="0" err="1" smtClean="0"/>
              <a:t>correctly</a:t>
            </a:r>
            <a:r>
              <a:rPr lang="es-MX" dirty="0" smtClean="0"/>
              <a:t> </a:t>
            </a:r>
            <a:r>
              <a:rPr lang="es-MX" dirty="0" err="1" smtClean="0"/>
              <a:t>will</a:t>
            </a:r>
            <a:r>
              <a:rPr lang="es-MX" dirty="0" smtClean="0"/>
              <a:t> </a:t>
            </a:r>
            <a:r>
              <a:rPr lang="es-MX" dirty="0" err="1" smtClean="0"/>
              <a:t>receive</a:t>
            </a:r>
            <a:r>
              <a:rPr lang="es-MX" dirty="0" smtClean="0"/>
              <a:t> a </a:t>
            </a:r>
            <a:r>
              <a:rPr lang="es-MX" dirty="0" err="1" smtClean="0"/>
              <a:t>prize</a:t>
            </a:r>
            <a:r>
              <a:rPr lang="es-MX" dirty="0" smtClean="0"/>
              <a:t>!</a:t>
            </a:r>
            <a:br>
              <a:rPr lang="es-MX" dirty="0" smtClean="0"/>
            </a:br>
            <a:r>
              <a:rPr lang="es-MX" dirty="0"/>
              <a:t/>
            </a:r>
            <a:br>
              <a:rPr lang="es-MX" dirty="0"/>
            </a:br>
            <a:r>
              <a:rPr lang="es-MX" dirty="0" err="1" smtClean="0"/>
              <a:t>You</a:t>
            </a:r>
            <a:r>
              <a:rPr lang="es-MX" dirty="0" smtClean="0"/>
              <a:t> </a:t>
            </a:r>
            <a:r>
              <a:rPr lang="es-MX" dirty="0" err="1" smtClean="0"/>
              <a:t>may</a:t>
            </a:r>
            <a:r>
              <a:rPr lang="es-MX" dirty="0" smtClean="0"/>
              <a:t> use </a:t>
            </a:r>
            <a:r>
              <a:rPr lang="es-MX" dirty="0" err="1" smtClean="0"/>
              <a:t>your</a:t>
            </a:r>
            <a:r>
              <a:rPr lang="es-MX" dirty="0" smtClean="0"/>
              <a:t> </a:t>
            </a:r>
            <a:r>
              <a:rPr lang="es-MX" dirty="0" err="1" smtClean="0"/>
              <a:t>verb</a:t>
            </a:r>
            <a:r>
              <a:rPr lang="es-MX" dirty="0" smtClean="0"/>
              <a:t> charts</a:t>
            </a:r>
            <a:endParaRPr lang="es-MX" dirty="0"/>
          </a:p>
        </p:txBody>
      </p:sp>
      <p:pic>
        <p:nvPicPr>
          <p:cNvPr id="4" name="FSzUJYp8STI"/>
          <p:cNvPicPr>
            <a:picLocks noRot="1" noChangeAspect="1"/>
          </p:cNvPicPr>
          <p:nvPr>
            <a:videoFile r:link="rId1"/>
          </p:nvPr>
        </p:nvPicPr>
        <p:blipFill>
          <a:blip r:embed="rId3"/>
          <a:stretch>
            <a:fillRect/>
          </a:stretch>
        </p:blipFill>
        <p:spPr>
          <a:xfrm>
            <a:off x="7315200" y="4105275"/>
            <a:ext cx="4572000" cy="2571750"/>
          </a:xfrm>
          <a:prstGeom prst="rect">
            <a:avLst/>
          </a:prstGeom>
        </p:spPr>
      </p:pic>
      <p:pic>
        <p:nvPicPr>
          <p:cNvPr id="5" name="Picture 10" descr="Image result for no 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3274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age result for volum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1" y="5772150"/>
            <a:ext cx="915083" cy="92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09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1" y="389467"/>
            <a:ext cx="3486149" cy="3363383"/>
          </a:xfrm>
          <a:ln>
            <a:solidFill>
              <a:schemeClr val="tx1"/>
            </a:solidFill>
          </a:ln>
        </p:spPr>
        <p:txBody>
          <a:bodyPr>
            <a:normAutofit/>
          </a:bodyPr>
          <a:lstStyle/>
          <a:p>
            <a:pPr marL="0" indent="0">
              <a:buNone/>
            </a:pPr>
            <a:endParaRPr lang="es-MX" sz="4000" dirty="0" smtClean="0"/>
          </a:p>
          <a:p>
            <a:pPr marL="0" indent="0">
              <a:buNone/>
            </a:pPr>
            <a:endParaRPr lang="es-MX" sz="4000" dirty="0" smtClean="0"/>
          </a:p>
          <a:p>
            <a:pPr marL="0" indent="0">
              <a:buNone/>
            </a:pPr>
            <a:r>
              <a:rPr lang="es-MX" sz="4000" dirty="0" smtClean="0"/>
              <a:t>Los frases</a:t>
            </a:r>
          </a:p>
          <a:p>
            <a:pPr marL="0" indent="0">
              <a:buNone/>
            </a:pPr>
            <a:endParaRPr lang="es-MX" sz="4000" dirty="0" smtClean="0"/>
          </a:p>
          <a:p>
            <a:pPr marL="0" indent="0">
              <a:buNone/>
            </a:pPr>
            <a:endParaRPr lang="es-MX" sz="4000" dirty="0"/>
          </a:p>
          <a:p>
            <a:pPr marL="0" indent="0">
              <a:buNone/>
            </a:pPr>
            <a:endParaRPr lang="es-MX" sz="4000" dirty="0"/>
          </a:p>
          <a:p>
            <a:pPr marL="0" indent="0">
              <a:buNone/>
            </a:pPr>
            <a:endParaRPr lang="es-MX" sz="4000" dirty="0" smtClean="0"/>
          </a:p>
        </p:txBody>
      </p:sp>
      <p:sp>
        <p:nvSpPr>
          <p:cNvPr id="4" name="Content Placeholder 2"/>
          <p:cNvSpPr txBox="1">
            <a:spLocks/>
          </p:cNvSpPr>
          <p:nvPr/>
        </p:nvSpPr>
        <p:spPr>
          <a:xfrm>
            <a:off x="4343401" y="389466"/>
            <a:ext cx="3238499" cy="3363383"/>
          </a:xfrm>
          <a:prstGeom prst="rect">
            <a:avLst/>
          </a:prstGeom>
          <a:ln>
            <a:solidFill>
              <a:schemeClr val="tx1"/>
            </a:solidFill>
          </a:ln>
        </p:spPr>
        <p:txBody>
          <a:bodyPr vert="horz" lIns="91440" tIns="45720" rIns="91440" bIns="45720" rtlCol="0" anchor="ctr">
            <a:normAutofit fontScale="5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err="1" smtClean="0"/>
              <a:t>Stuff</a:t>
            </a:r>
            <a:r>
              <a:rPr lang="es-MX" sz="4000" dirty="0" smtClean="0"/>
              <a:t> Mrs. DeAlba </a:t>
            </a:r>
            <a:r>
              <a:rPr lang="es-MX" sz="4000" dirty="0" err="1" smtClean="0"/>
              <a:t>says</a:t>
            </a:r>
            <a:r>
              <a:rPr lang="es-MX" sz="4000" dirty="0" smtClean="0"/>
              <a:t> a </a:t>
            </a:r>
            <a:r>
              <a:rPr lang="es-MX" sz="4000" dirty="0" err="1" smtClean="0"/>
              <a:t>lot</a:t>
            </a:r>
            <a:r>
              <a:rPr lang="es-MX" sz="4000" dirty="0" smtClean="0"/>
              <a:t>:</a:t>
            </a:r>
          </a:p>
          <a:p>
            <a:pPr marL="0" indent="0">
              <a:buFont typeface="Arial"/>
              <a:buNone/>
            </a:pPr>
            <a:r>
              <a:rPr lang="es-MX" sz="4000" dirty="0" err="1" smtClean="0"/>
              <a:t>On</a:t>
            </a:r>
            <a:r>
              <a:rPr lang="es-MX" sz="4000" dirty="0" smtClean="0"/>
              <a:t> </a:t>
            </a:r>
            <a:r>
              <a:rPr lang="es-MX" sz="4000" dirty="0" err="1" smtClean="0"/>
              <a:t>my</a:t>
            </a:r>
            <a:r>
              <a:rPr lang="es-MX" sz="4000" dirty="0" smtClean="0"/>
              <a:t> </a:t>
            </a:r>
            <a:r>
              <a:rPr lang="es-MX" sz="4000" dirty="0" err="1" smtClean="0"/>
              <a:t>way</a:t>
            </a:r>
            <a:r>
              <a:rPr lang="es-MX" sz="4000" dirty="0" smtClean="0"/>
              <a:t>:</a:t>
            </a:r>
          </a:p>
          <a:p>
            <a:pPr marL="0" indent="0">
              <a:buFont typeface="Arial"/>
              <a:buNone/>
            </a:pPr>
            <a:r>
              <a:rPr lang="es-MX" sz="4000" dirty="0" err="1" smtClean="0"/>
              <a:t>See</a:t>
            </a:r>
            <a:r>
              <a:rPr lang="es-MX" sz="4000" dirty="0" smtClean="0"/>
              <a:t> </a:t>
            </a:r>
            <a:r>
              <a:rPr lang="es-MX" sz="4000" dirty="0" err="1" smtClean="0"/>
              <a:t>you</a:t>
            </a:r>
            <a:r>
              <a:rPr lang="es-MX" sz="4000" dirty="0" smtClean="0"/>
              <a:t> at:</a:t>
            </a:r>
          </a:p>
          <a:p>
            <a:pPr marL="0" indent="0">
              <a:buFont typeface="Arial"/>
              <a:buNone/>
            </a:pPr>
            <a:r>
              <a:rPr lang="es-MX" sz="4000" dirty="0" smtClean="0"/>
              <a:t>I </a:t>
            </a:r>
            <a:r>
              <a:rPr lang="es-MX" sz="4000" dirty="0" err="1" smtClean="0"/>
              <a:t>think</a:t>
            </a:r>
            <a:r>
              <a:rPr lang="es-MX" sz="4000" dirty="0" smtClean="0"/>
              <a:t> </a:t>
            </a:r>
            <a:r>
              <a:rPr lang="es-MX" sz="4000" dirty="0" err="1" smtClean="0"/>
              <a:t>that</a:t>
            </a:r>
            <a:r>
              <a:rPr lang="es-MX" sz="4000" dirty="0" smtClean="0"/>
              <a:t>..:</a:t>
            </a:r>
          </a:p>
          <a:p>
            <a:pPr marL="0" indent="0">
              <a:buFont typeface="Arial"/>
              <a:buNone/>
            </a:pPr>
            <a:r>
              <a:rPr lang="es-MX" sz="4000" dirty="0" smtClean="0"/>
              <a:t>I </a:t>
            </a:r>
            <a:r>
              <a:rPr lang="es-MX" sz="4000" dirty="0" err="1" smtClean="0"/>
              <a:t>went</a:t>
            </a:r>
            <a:r>
              <a:rPr lang="es-MX" sz="2400" dirty="0" smtClean="0"/>
              <a:t>:</a:t>
            </a:r>
          </a:p>
          <a:p>
            <a:pPr marL="0" indent="0">
              <a:buFont typeface="Arial"/>
              <a:buNone/>
            </a:pPr>
            <a:r>
              <a:rPr lang="es-MX" sz="3900" dirty="0" smtClean="0"/>
              <a:t>I </a:t>
            </a:r>
            <a:r>
              <a:rPr lang="es-MX" sz="3900" dirty="0" err="1" smtClean="0"/>
              <a:t>wonder</a:t>
            </a:r>
            <a:r>
              <a:rPr lang="es-MX" sz="3900" dirty="0" smtClean="0"/>
              <a:t>:</a:t>
            </a:r>
          </a:p>
          <a:p>
            <a:pPr marL="0" indent="0">
              <a:buFont typeface="Arial"/>
              <a:buNone/>
            </a:pPr>
            <a:r>
              <a:rPr lang="es-MX" sz="3900" dirty="0" smtClean="0"/>
              <a:t>..</a:t>
            </a:r>
            <a:r>
              <a:rPr lang="es-MX" sz="3900" dirty="0" err="1" smtClean="0"/>
              <a:t>is</a:t>
            </a:r>
            <a:r>
              <a:rPr lang="es-MX" sz="3900" dirty="0" smtClean="0"/>
              <a:t> </a:t>
            </a:r>
            <a:r>
              <a:rPr lang="es-MX" sz="3900" dirty="0" err="1"/>
              <a:t>w</a:t>
            </a:r>
            <a:r>
              <a:rPr lang="es-MX" sz="3900" dirty="0" err="1" smtClean="0"/>
              <a:t>orking</a:t>
            </a:r>
            <a:r>
              <a:rPr lang="es-MX" sz="3900" dirty="0" smtClean="0"/>
              <a:t> </a:t>
            </a:r>
            <a:r>
              <a:rPr lang="es-MX" sz="3900" dirty="0" err="1" smtClean="0"/>
              <a:t>on</a:t>
            </a:r>
            <a:r>
              <a:rPr lang="es-MX" sz="3900" dirty="0" smtClean="0"/>
              <a:t>:</a:t>
            </a:r>
          </a:p>
          <a:p>
            <a:pPr marL="0" indent="0">
              <a:buFont typeface="Arial"/>
              <a:buNone/>
            </a:pPr>
            <a:endParaRPr lang="es-MX" sz="2400" dirty="0" smtClean="0"/>
          </a:p>
        </p:txBody>
      </p:sp>
      <p:sp>
        <p:nvSpPr>
          <p:cNvPr id="5" name="Content Placeholder 2"/>
          <p:cNvSpPr txBox="1">
            <a:spLocks/>
          </p:cNvSpPr>
          <p:nvPr/>
        </p:nvSpPr>
        <p:spPr>
          <a:xfrm>
            <a:off x="8077201" y="389466"/>
            <a:ext cx="3886199" cy="3363383"/>
          </a:xfrm>
          <a:prstGeom prst="rect">
            <a:avLst/>
          </a:prstGeom>
          <a:ln>
            <a:solidFill>
              <a:schemeClr val="tx1"/>
            </a:solidFill>
          </a:ln>
        </p:spPr>
        <p:txBody>
          <a:bodyPr vert="horz" lIns="91440" tIns="45720" rIns="91440" bIns="45720" rtlCol="0" anchor="ctr">
            <a:normAutofit lnSpcReduction="1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2400" dirty="0" err="1" smtClean="0"/>
              <a:t>Awesome</a:t>
            </a:r>
            <a:r>
              <a:rPr lang="es-MX" sz="2400" dirty="0" smtClean="0"/>
              <a:t>:</a:t>
            </a:r>
          </a:p>
          <a:p>
            <a:pPr marL="0" indent="0">
              <a:buFont typeface="Arial"/>
              <a:buNone/>
            </a:pPr>
            <a:r>
              <a:rPr lang="es-MX" sz="2400" dirty="0" err="1" smtClean="0"/>
              <a:t>Super</a:t>
            </a:r>
            <a:r>
              <a:rPr lang="es-MX" sz="2400" dirty="0" smtClean="0"/>
              <a:t>:</a:t>
            </a:r>
          </a:p>
          <a:p>
            <a:pPr marL="0" indent="0">
              <a:buFont typeface="Arial"/>
              <a:buNone/>
            </a:pPr>
            <a:r>
              <a:rPr lang="es-MX" sz="2400" dirty="0" err="1" smtClean="0"/>
              <a:t>Hey</a:t>
            </a:r>
            <a:r>
              <a:rPr lang="es-MX" sz="2400" dirty="0" smtClean="0"/>
              <a:t> </a:t>
            </a:r>
            <a:r>
              <a:rPr lang="es-MX" sz="2400" dirty="0" err="1" smtClean="0"/>
              <a:t>guys</a:t>
            </a:r>
            <a:r>
              <a:rPr lang="es-MX" sz="2400" dirty="0" smtClean="0"/>
              <a:t>, listen up:</a:t>
            </a:r>
          </a:p>
          <a:p>
            <a:pPr marL="0" indent="0">
              <a:buFont typeface="Arial"/>
              <a:buNone/>
            </a:pPr>
            <a:r>
              <a:rPr lang="es-MX" sz="2400" dirty="0" err="1" smtClean="0"/>
              <a:t>Aww</a:t>
            </a:r>
            <a:r>
              <a:rPr lang="es-MX" sz="2400" dirty="0" smtClean="0"/>
              <a:t>, </a:t>
            </a:r>
            <a:r>
              <a:rPr lang="es-MX" sz="2400" dirty="0" err="1" smtClean="0"/>
              <a:t>that’s</a:t>
            </a:r>
            <a:r>
              <a:rPr lang="es-MX" sz="2400" dirty="0" smtClean="0"/>
              <a:t> cute.</a:t>
            </a:r>
          </a:p>
          <a:p>
            <a:pPr marL="0" indent="0">
              <a:buFont typeface="Arial"/>
              <a:buNone/>
            </a:pPr>
            <a:r>
              <a:rPr lang="es-MX" sz="2400" dirty="0" err="1" smtClean="0"/>
              <a:t>Sounds</a:t>
            </a:r>
            <a:r>
              <a:rPr lang="es-MX" sz="2400" dirty="0" smtClean="0"/>
              <a:t> </a:t>
            </a:r>
            <a:r>
              <a:rPr lang="es-MX" sz="2400" dirty="0" err="1" smtClean="0"/>
              <a:t>good</a:t>
            </a:r>
            <a:r>
              <a:rPr lang="es-MX" sz="2400" dirty="0" smtClean="0"/>
              <a:t>.</a:t>
            </a:r>
          </a:p>
          <a:p>
            <a:pPr marL="0" indent="0">
              <a:buFont typeface="Arial"/>
              <a:buNone/>
            </a:pPr>
            <a:r>
              <a:rPr lang="es-MX" sz="2400" dirty="0" err="1" smtClean="0"/>
              <a:t>Check</a:t>
            </a:r>
            <a:r>
              <a:rPr lang="es-MX" sz="2400" dirty="0" smtClean="0"/>
              <a:t> </a:t>
            </a:r>
            <a:r>
              <a:rPr lang="es-MX" sz="2400" dirty="0" err="1" smtClean="0"/>
              <a:t>it</a:t>
            </a:r>
            <a:r>
              <a:rPr lang="es-MX" sz="2400" dirty="0" smtClean="0"/>
              <a:t> </a:t>
            </a:r>
            <a:r>
              <a:rPr lang="es-MX" sz="2400" dirty="0" err="1" smtClean="0"/>
              <a:t>out</a:t>
            </a:r>
            <a:r>
              <a:rPr lang="es-MX" sz="2400" dirty="0" smtClean="0"/>
              <a:t>:</a:t>
            </a:r>
          </a:p>
          <a:p>
            <a:pPr marL="0" indent="0">
              <a:buFont typeface="Arial"/>
              <a:buNone/>
            </a:pPr>
            <a:r>
              <a:rPr lang="es-MX" sz="2400" dirty="0" err="1" smtClean="0"/>
              <a:t>Not</a:t>
            </a:r>
            <a:r>
              <a:rPr lang="es-MX" sz="2400" dirty="0" smtClean="0"/>
              <a:t> </a:t>
            </a:r>
            <a:r>
              <a:rPr lang="es-MX" sz="2400" dirty="0" err="1" smtClean="0"/>
              <a:t>sure</a:t>
            </a:r>
            <a:r>
              <a:rPr lang="es-MX" sz="2400" dirty="0" smtClean="0"/>
              <a:t>:</a:t>
            </a:r>
          </a:p>
        </p:txBody>
      </p:sp>
      <p:sp>
        <p:nvSpPr>
          <p:cNvPr id="6" name="Content Placeholder 2"/>
          <p:cNvSpPr txBox="1">
            <a:spLocks/>
          </p:cNvSpPr>
          <p:nvPr/>
        </p:nvSpPr>
        <p:spPr>
          <a:xfrm>
            <a:off x="4476750" y="3981450"/>
            <a:ext cx="2971799" cy="2933700"/>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s-MX" sz="4000" dirty="0" smtClean="0"/>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2400" dirty="0" smtClean="0"/>
          </a:p>
        </p:txBody>
      </p:sp>
      <p:sp>
        <p:nvSpPr>
          <p:cNvPr id="7" name="Content Placeholder 2"/>
          <p:cNvSpPr txBox="1">
            <a:spLocks/>
          </p:cNvSpPr>
          <p:nvPr/>
        </p:nvSpPr>
        <p:spPr>
          <a:xfrm>
            <a:off x="514350" y="3924300"/>
            <a:ext cx="2971799" cy="2933700"/>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s-MX" sz="4400" dirty="0" smtClean="0"/>
          </a:p>
          <a:p>
            <a:pPr marL="0" indent="0">
              <a:buFont typeface="Arial"/>
              <a:buNone/>
            </a:pPr>
            <a:endParaRPr lang="es-MX" sz="4400" dirty="0"/>
          </a:p>
          <a:p>
            <a:pPr marL="0" indent="0">
              <a:buFont typeface="Arial"/>
              <a:buNone/>
            </a:pPr>
            <a:endParaRPr lang="es-MX" sz="4400" dirty="0" smtClean="0"/>
          </a:p>
          <a:p>
            <a:pPr marL="0" indent="0">
              <a:buFont typeface="Arial"/>
              <a:buNone/>
            </a:pPr>
            <a:endParaRPr lang="es-MX" sz="4400" dirty="0" smtClean="0"/>
          </a:p>
        </p:txBody>
      </p:sp>
      <p:sp>
        <p:nvSpPr>
          <p:cNvPr id="8" name="Content Placeholder 2"/>
          <p:cNvSpPr txBox="1">
            <a:spLocks/>
          </p:cNvSpPr>
          <p:nvPr/>
        </p:nvSpPr>
        <p:spPr>
          <a:xfrm>
            <a:off x="8439150" y="3899959"/>
            <a:ext cx="3124200" cy="3015191"/>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s-MX" sz="4000" dirty="0" smtClean="0"/>
          </a:p>
          <a:p>
            <a:pPr marL="0" indent="0">
              <a:buFont typeface="Arial"/>
              <a:buNone/>
            </a:pPr>
            <a:endParaRPr lang="es-MX" sz="4000" dirty="0"/>
          </a:p>
          <a:p>
            <a:pPr marL="0" indent="0">
              <a:buFont typeface="Arial"/>
              <a:buNone/>
            </a:pPr>
            <a:endParaRPr lang="es-MX" sz="4000" dirty="0" smtClean="0"/>
          </a:p>
          <a:p>
            <a:pPr marL="0" indent="0">
              <a:buFont typeface="Arial"/>
              <a:buNone/>
            </a:pPr>
            <a:endParaRPr lang="es-MX" sz="4000" dirty="0" smtClean="0"/>
          </a:p>
        </p:txBody>
      </p:sp>
      <p:sp>
        <p:nvSpPr>
          <p:cNvPr id="2" name="Rectangle 1"/>
          <p:cNvSpPr/>
          <p:nvPr/>
        </p:nvSpPr>
        <p:spPr>
          <a:xfrm>
            <a:off x="361951" y="3891077"/>
            <a:ext cx="11768306" cy="1754326"/>
          </a:xfrm>
          <a:prstGeom prst="rect">
            <a:avLst/>
          </a:prstGeom>
          <a:noFill/>
        </p:spPr>
        <p:txBody>
          <a:bodyPr wrap="square" lIns="91440" tIns="45720" rIns="91440" bIns="45720">
            <a:spAutoFit/>
          </a:bodyPr>
          <a:lstStyle/>
          <a:p>
            <a:pPr algn="ctr"/>
            <a:r>
              <a:rPr lang="en-US" sz="5400" dirty="0" smtClean="0">
                <a:ln w="0"/>
                <a:solidFill>
                  <a:srgbClr val="FFC000"/>
                </a:solidFill>
                <a:effectLst>
                  <a:outerShdw blurRad="38100" dist="25400" dir="5400000" algn="ctr" rotWithShape="0">
                    <a:srgbClr val="6E747A">
                      <a:alpha val="43000"/>
                    </a:srgbClr>
                  </a:outerShdw>
                </a:effectLst>
              </a:rPr>
              <a:t>Ask around and check your phone for your top 10 -15 catch phrases</a:t>
            </a:r>
            <a:endParaRPr lang="en-US" sz="5400" b="0" cap="none" spc="0" dirty="0">
              <a:ln w="0"/>
              <a:solidFill>
                <a:srgbClr val="FFC000"/>
              </a:solidFill>
              <a:effectLst>
                <a:outerShdw blurRad="38100" dist="25400" dir="5400000" algn="ctr" rotWithShape="0">
                  <a:srgbClr val="6E747A">
                    <a:alpha val="43000"/>
                  </a:srgbClr>
                </a:outerShdw>
              </a:effectLst>
            </a:endParaRPr>
          </a:p>
        </p:txBody>
      </p:sp>
      <p:pic>
        <p:nvPicPr>
          <p:cNvPr id="9" name="Picture 14" descr="Image result for volum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38" y="5870840"/>
            <a:ext cx="915083" cy="92739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e result for phon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9770"/>
            <a:ext cx="1088230" cy="108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63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MX" dirty="0" err="1" smtClean="0"/>
              <a:t>Why</a:t>
            </a:r>
            <a:r>
              <a:rPr lang="es-MX" dirty="0" smtClean="0"/>
              <a:t> </a:t>
            </a:r>
            <a:r>
              <a:rPr lang="es-MX" dirty="0" err="1" smtClean="0"/>
              <a:t>we</a:t>
            </a:r>
            <a:r>
              <a:rPr lang="es-MX" dirty="0" smtClean="0"/>
              <a:t> </a:t>
            </a:r>
            <a:r>
              <a:rPr lang="es-MX" dirty="0" err="1" smtClean="0"/>
              <a:t>need</a:t>
            </a:r>
            <a:r>
              <a:rPr lang="es-MX" dirty="0" smtClean="0"/>
              <a:t> </a:t>
            </a:r>
            <a:r>
              <a:rPr lang="es-MX" dirty="0" err="1" smtClean="0"/>
              <a:t>people</a:t>
            </a:r>
            <a:r>
              <a:rPr lang="es-MX" dirty="0" smtClean="0"/>
              <a:t> and </a:t>
            </a:r>
            <a:r>
              <a:rPr lang="es-MX" dirty="0" err="1" smtClean="0"/>
              <a:t>not</a:t>
            </a:r>
            <a:r>
              <a:rPr lang="es-MX" dirty="0" smtClean="0"/>
              <a:t> </a:t>
            </a:r>
            <a:r>
              <a:rPr lang="es-MX" dirty="0" err="1" smtClean="0"/>
              <a:t>just</a:t>
            </a:r>
            <a:r>
              <a:rPr lang="es-MX" dirty="0" smtClean="0"/>
              <a:t> google </a:t>
            </a:r>
            <a:r>
              <a:rPr lang="es-MX" dirty="0" err="1" smtClean="0"/>
              <a:t>translate</a:t>
            </a:r>
            <a:r>
              <a:rPr lang="es-MX" dirty="0" smtClean="0"/>
              <a:t> to </a:t>
            </a:r>
            <a:r>
              <a:rPr lang="es-MX" dirty="0" err="1" smtClean="0"/>
              <a:t>help</a:t>
            </a:r>
            <a:r>
              <a:rPr lang="es-MX" dirty="0" smtClean="0"/>
              <a:t> </a:t>
            </a:r>
            <a:r>
              <a:rPr lang="es-MX" dirty="0" err="1" smtClean="0"/>
              <a:t>us</a:t>
            </a:r>
            <a:r>
              <a:rPr lang="es-MX" dirty="0" smtClean="0"/>
              <a:t> </a:t>
            </a:r>
            <a:r>
              <a:rPr lang="es-MX" dirty="0" err="1" smtClean="0"/>
              <a:t>with</a:t>
            </a:r>
            <a:r>
              <a:rPr lang="es-MX" dirty="0" smtClean="0"/>
              <a:t> </a:t>
            </a:r>
            <a:r>
              <a:rPr lang="es-MX" dirty="0" err="1" smtClean="0"/>
              <a:t>our</a:t>
            </a:r>
            <a:r>
              <a:rPr lang="es-MX" dirty="0" smtClean="0"/>
              <a:t> </a:t>
            </a:r>
            <a:r>
              <a:rPr lang="es-MX" dirty="0" err="1" smtClean="0"/>
              <a:t>phrasebooks</a:t>
            </a:r>
            <a:r>
              <a:rPr lang="es-MX" dirty="0" smtClean="0"/>
              <a:t>…</a:t>
            </a:r>
            <a:endParaRPr lang="es-MX" dirty="0"/>
          </a:p>
        </p:txBody>
      </p:sp>
      <p:sp>
        <p:nvSpPr>
          <p:cNvPr id="3" name="Subtitle 2"/>
          <p:cNvSpPr>
            <a:spLocks noGrp="1"/>
          </p:cNvSpPr>
          <p:nvPr>
            <p:ph type="subTitle" idx="1"/>
          </p:nvPr>
        </p:nvSpPr>
        <p:spPr/>
        <p:txBody>
          <a:bodyPr/>
          <a:lstStyle/>
          <a:p>
            <a:r>
              <a:rPr lang="es-MX" dirty="0">
                <a:hlinkClick r:id="rId2"/>
              </a:rPr>
              <a:t>https://</a:t>
            </a:r>
            <a:r>
              <a:rPr lang="es-MX" dirty="0" smtClean="0">
                <a:hlinkClick r:id="rId2"/>
              </a:rPr>
              <a:t>www.youtube.com/watch?v=stF6KdQ3NBE</a:t>
            </a:r>
            <a:endParaRPr lang="es-MX" dirty="0" smtClean="0"/>
          </a:p>
          <a:p>
            <a:endParaRPr lang="es-MX" dirty="0"/>
          </a:p>
          <a:p>
            <a:r>
              <a:rPr lang="es-MX" dirty="0">
                <a:hlinkClick r:id="rId3"/>
              </a:rPr>
              <a:t>https://</a:t>
            </a:r>
            <a:r>
              <a:rPr lang="es-MX" dirty="0" smtClean="0">
                <a:hlinkClick r:id="rId3"/>
              </a:rPr>
              <a:t>www.youtube.com/watch?v=67mqkuDOU24</a:t>
            </a:r>
            <a:endParaRPr lang="es-MX" dirty="0" smtClean="0"/>
          </a:p>
          <a:p>
            <a:endParaRPr lang="es-MX" dirty="0" smtClean="0"/>
          </a:p>
          <a:p>
            <a:endParaRPr lang="es-MX" dirty="0"/>
          </a:p>
        </p:txBody>
      </p:sp>
      <p:pic>
        <p:nvPicPr>
          <p:cNvPr id="4" name="Picture 10" descr="Image result for no 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91" y="5791199"/>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8199"/>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1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4400" dirty="0" smtClean="0"/>
              <a:t>              Objetivo 			y 		         </a:t>
            </a:r>
            <a:r>
              <a:rPr lang="es-MX" sz="4400" dirty="0" err="1" smtClean="0"/>
              <a:t>dol</a:t>
            </a:r>
            <a:endParaRPr lang="es-MX" sz="4400" dirty="0"/>
          </a:p>
        </p:txBody>
      </p:sp>
      <p:sp>
        <p:nvSpPr>
          <p:cNvPr id="3" name="Content Placeholder 2"/>
          <p:cNvSpPr>
            <a:spLocks noGrp="1"/>
          </p:cNvSpPr>
          <p:nvPr>
            <p:ph sz="half" idx="1"/>
          </p:nvPr>
        </p:nvSpPr>
        <p:spPr>
          <a:xfrm>
            <a:off x="685801" y="1856317"/>
            <a:ext cx="4995334" cy="3649134"/>
          </a:xfrm>
        </p:spPr>
        <p:txBody>
          <a:bodyPr>
            <a:normAutofit/>
          </a:bodyPr>
          <a:lstStyle/>
          <a:p>
            <a:pPr marL="0" indent="0">
              <a:buNone/>
            </a:pPr>
            <a:r>
              <a:rPr lang="es-MX" sz="4000" dirty="0" smtClean="0"/>
              <a:t>LLWBAT describe </a:t>
            </a:r>
            <a:r>
              <a:rPr lang="es-MX" sz="4000" dirty="0" err="1" smtClean="0"/>
              <a:t>the</a:t>
            </a:r>
            <a:r>
              <a:rPr lang="es-MX" sz="4000" dirty="0" smtClean="0"/>
              <a:t> </a:t>
            </a:r>
            <a:r>
              <a:rPr lang="es-MX" sz="4000" dirty="0" err="1" smtClean="0"/>
              <a:t>relevancy</a:t>
            </a:r>
            <a:r>
              <a:rPr lang="es-MX" sz="4000" dirty="0"/>
              <a:t> </a:t>
            </a:r>
            <a:r>
              <a:rPr lang="es-MX" sz="4000" dirty="0" smtClean="0"/>
              <a:t>of and </a:t>
            </a:r>
            <a:r>
              <a:rPr lang="es-MX" sz="4000" dirty="0" err="1" smtClean="0"/>
              <a:t>effective</a:t>
            </a:r>
            <a:r>
              <a:rPr lang="es-MX" sz="4000" dirty="0" smtClean="0"/>
              <a:t> </a:t>
            </a:r>
            <a:r>
              <a:rPr lang="es-MX" sz="4000" dirty="0" err="1" smtClean="0"/>
              <a:t>methods</a:t>
            </a:r>
            <a:r>
              <a:rPr lang="es-MX" sz="4000" dirty="0" smtClean="0"/>
              <a:t> </a:t>
            </a:r>
            <a:r>
              <a:rPr lang="es-MX" sz="4000" dirty="0" err="1" smtClean="0"/>
              <a:t>for</a:t>
            </a:r>
            <a:r>
              <a:rPr lang="es-MX" sz="4000" dirty="0" smtClean="0"/>
              <a:t> </a:t>
            </a:r>
            <a:r>
              <a:rPr lang="es-MX" sz="4000" dirty="0" err="1" smtClean="0"/>
              <a:t>learning</a:t>
            </a:r>
            <a:r>
              <a:rPr lang="es-MX" sz="4000" dirty="0" smtClean="0"/>
              <a:t> a </a:t>
            </a:r>
            <a:r>
              <a:rPr lang="es-MX" sz="4000" dirty="0" err="1" smtClean="0"/>
              <a:t>world</a:t>
            </a:r>
            <a:r>
              <a:rPr lang="es-MX" sz="4000" dirty="0" smtClean="0"/>
              <a:t> </a:t>
            </a:r>
            <a:r>
              <a:rPr lang="es-MX" sz="4000" dirty="0" err="1" smtClean="0"/>
              <a:t>language</a:t>
            </a:r>
            <a:r>
              <a:rPr lang="es-MX" sz="4000" dirty="0" smtClean="0"/>
              <a:t>.</a:t>
            </a:r>
            <a:endParaRPr lang="es-MX" sz="4000" dirty="0"/>
          </a:p>
        </p:txBody>
      </p:sp>
      <p:sp>
        <p:nvSpPr>
          <p:cNvPr id="4" name="Content Placeholder 3"/>
          <p:cNvSpPr>
            <a:spLocks noGrp="1"/>
          </p:cNvSpPr>
          <p:nvPr>
            <p:ph sz="half" idx="2"/>
          </p:nvPr>
        </p:nvSpPr>
        <p:spPr/>
        <p:txBody>
          <a:bodyPr>
            <a:normAutofit/>
          </a:bodyPr>
          <a:lstStyle/>
          <a:p>
            <a:pPr marL="0" indent="0">
              <a:buNone/>
            </a:pPr>
            <a:r>
              <a:rPr lang="es-MX" sz="3200" dirty="0" err="1" smtClean="0"/>
              <a:t>Given</a:t>
            </a:r>
            <a:r>
              <a:rPr lang="es-MX" sz="3200" dirty="0" smtClean="0"/>
              <a:t> a KWLA chart, 100% of LLW </a:t>
            </a:r>
            <a:r>
              <a:rPr lang="es-MX" sz="3200" dirty="0"/>
              <a:t>describe </a:t>
            </a:r>
            <a:r>
              <a:rPr lang="es-MX" sz="3200" dirty="0" err="1"/>
              <a:t>the</a:t>
            </a:r>
            <a:r>
              <a:rPr lang="es-MX" sz="3200" dirty="0"/>
              <a:t> </a:t>
            </a:r>
            <a:r>
              <a:rPr lang="es-MX" sz="3200" dirty="0" err="1"/>
              <a:t>relevancy</a:t>
            </a:r>
            <a:r>
              <a:rPr lang="es-MX" sz="3200" dirty="0"/>
              <a:t> of and </a:t>
            </a:r>
            <a:r>
              <a:rPr lang="es-MX" sz="3200" dirty="0" err="1"/>
              <a:t>effective</a:t>
            </a:r>
            <a:r>
              <a:rPr lang="es-MX" sz="3200" dirty="0"/>
              <a:t> </a:t>
            </a:r>
            <a:r>
              <a:rPr lang="es-MX" sz="3200" dirty="0" err="1"/>
              <a:t>methods</a:t>
            </a:r>
            <a:r>
              <a:rPr lang="es-MX" sz="3200" dirty="0"/>
              <a:t> </a:t>
            </a:r>
            <a:r>
              <a:rPr lang="es-MX" sz="3200" dirty="0" err="1"/>
              <a:t>for</a:t>
            </a:r>
            <a:r>
              <a:rPr lang="es-MX" sz="3200" dirty="0"/>
              <a:t> </a:t>
            </a:r>
            <a:r>
              <a:rPr lang="es-MX" sz="3200" dirty="0" err="1"/>
              <a:t>learning</a:t>
            </a:r>
            <a:r>
              <a:rPr lang="es-MX" sz="3200" dirty="0"/>
              <a:t> a </a:t>
            </a:r>
            <a:r>
              <a:rPr lang="es-MX" sz="3200" dirty="0" err="1"/>
              <a:t>world</a:t>
            </a:r>
            <a:r>
              <a:rPr lang="es-MX" sz="3200" dirty="0"/>
              <a:t> </a:t>
            </a:r>
            <a:r>
              <a:rPr lang="es-MX" sz="3200" dirty="0" err="1" smtClean="0"/>
              <a:t>language</a:t>
            </a:r>
            <a:r>
              <a:rPr lang="es-MX" sz="3200" dirty="0"/>
              <a:t> </a:t>
            </a:r>
            <a:r>
              <a:rPr lang="es-MX" sz="3200" dirty="0" smtClean="0"/>
              <a:t>in </a:t>
            </a:r>
            <a:r>
              <a:rPr lang="es-MX" sz="3200" dirty="0" err="1" smtClean="0"/>
              <a:t>each</a:t>
            </a:r>
            <a:r>
              <a:rPr lang="es-MX" sz="3200" dirty="0" smtClean="0"/>
              <a:t> </a:t>
            </a:r>
            <a:r>
              <a:rPr lang="es-MX" sz="3200" dirty="0" err="1" smtClean="0"/>
              <a:t>column</a:t>
            </a:r>
            <a:r>
              <a:rPr lang="es-MX" sz="3200" dirty="0" smtClean="0"/>
              <a:t> </a:t>
            </a:r>
            <a:r>
              <a:rPr lang="es-MX" sz="3200" dirty="0" err="1" smtClean="0"/>
              <a:t>with</a:t>
            </a:r>
            <a:r>
              <a:rPr lang="es-MX" sz="3200" dirty="0" smtClean="0"/>
              <a:t> 100% </a:t>
            </a:r>
            <a:r>
              <a:rPr lang="es-MX" sz="3200" dirty="0" err="1" smtClean="0"/>
              <a:t>accuracy</a:t>
            </a:r>
            <a:r>
              <a:rPr lang="es-MX" sz="3200" dirty="0" smtClean="0"/>
              <a:t>.</a:t>
            </a:r>
            <a:endParaRPr lang="es-MX" sz="3200" dirty="0"/>
          </a:p>
          <a:p>
            <a:pPr marL="0" indent="0">
              <a:buNone/>
            </a:pPr>
            <a:endParaRPr lang="es-MX" sz="3200" dirty="0"/>
          </a:p>
        </p:txBody>
      </p:sp>
      <p:sp>
        <p:nvSpPr>
          <p:cNvPr id="6" name="Rectangle 5"/>
          <p:cNvSpPr/>
          <p:nvPr/>
        </p:nvSpPr>
        <p:spPr>
          <a:xfrm>
            <a:off x="8319561" y="5791200"/>
            <a:ext cx="6096000" cy="584775"/>
          </a:xfrm>
          <a:prstGeom prst="rect">
            <a:avLst/>
          </a:prstGeom>
        </p:spPr>
        <p:txBody>
          <a:bodyPr>
            <a:spAutoFit/>
          </a:bodyPr>
          <a:lstStyle/>
          <a:p>
            <a:r>
              <a:rPr lang="en-US" sz="3200" dirty="0" smtClean="0"/>
              <a:t>IB Profile: Inquirers</a:t>
            </a:r>
            <a:endParaRPr lang="es-MX" sz="3200" dirty="0"/>
          </a:p>
        </p:txBody>
      </p:sp>
    </p:spTree>
    <p:extLst>
      <p:ext uri="{BB962C8B-B14F-4D97-AF65-F5344CB8AC3E}">
        <p14:creationId xmlns:p14="http://schemas.microsoft.com/office/powerpoint/2010/main" val="4147421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131425" cy="1456267"/>
          </a:xfrm>
        </p:spPr>
        <p:txBody>
          <a:bodyPr>
            <a:normAutofit fontScale="90000"/>
          </a:bodyPr>
          <a:lstStyle/>
          <a:p>
            <a:r>
              <a:rPr lang="es-MX" dirty="0" smtClean="0"/>
              <a:t>DOL: De quien hablamos? </a:t>
            </a:r>
            <a:r>
              <a:rPr lang="es-MX" dirty="0" err="1" smtClean="0"/>
              <a:t>Who</a:t>
            </a:r>
            <a:r>
              <a:rPr lang="es-MX" dirty="0" smtClean="0"/>
              <a:t> </a:t>
            </a:r>
            <a:r>
              <a:rPr lang="es-MX" dirty="0" err="1" smtClean="0"/>
              <a:t>is</a:t>
            </a:r>
            <a:r>
              <a:rPr lang="es-MX" dirty="0" smtClean="0"/>
              <a:t> </a:t>
            </a:r>
            <a:r>
              <a:rPr lang="es-MX" dirty="0" err="1" smtClean="0"/>
              <a:t>the</a:t>
            </a:r>
            <a:r>
              <a:rPr lang="es-MX" dirty="0" smtClean="0"/>
              <a:t> </a:t>
            </a:r>
            <a:r>
              <a:rPr lang="es-MX" dirty="0" err="1" smtClean="0"/>
              <a:t>subject</a:t>
            </a:r>
            <a:r>
              <a:rPr lang="es-MX" dirty="0" smtClean="0"/>
              <a:t> of </a:t>
            </a:r>
            <a:r>
              <a:rPr lang="es-MX" dirty="0" err="1" smtClean="0"/>
              <a:t>the</a:t>
            </a:r>
            <a:r>
              <a:rPr lang="es-MX" dirty="0" smtClean="0"/>
              <a:t> </a:t>
            </a:r>
            <a:r>
              <a:rPr lang="es-MX" dirty="0" err="1" smtClean="0"/>
              <a:t>following</a:t>
            </a:r>
            <a:r>
              <a:rPr lang="es-MX" dirty="0" smtClean="0"/>
              <a:t> </a:t>
            </a:r>
            <a:r>
              <a:rPr lang="es-MX" dirty="0" err="1" smtClean="0"/>
              <a:t>sentences</a:t>
            </a:r>
            <a:r>
              <a:rPr lang="es-MX" dirty="0" smtClean="0"/>
              <a:t> </a:t>
            </a:r>
            <a:r>
              <a:rPr lang="es-MX" dirty="0" err="1" smtClean="0"/>
              <a:t>based</a:t>
            </a:r>
            <a:r>
              <a:rPr lang="es-MX" dirty="0" smtClean="0"/>
              <a:t> </a:t>
            </a:r>
            <a:r>
              <a:rPr lang="es-MX" dirty="0" err="1" smtClean="0"/>
              <a:t>on</a:t>
            </a:r>
            <a:r>
              <a:rPr lang="es-MX" dirty="0" smtClean="0"/>
              <a:t> </a:t>
            </a:r>
            <a:r>
              <a:rPr lang="es-MX" dirty="0" err="1" smtClean="0"/>
              <a:t>the</a:t>
            </a:r>
            <a:r>
              <a:rPr lang="es-MX" dirty="0" smtClean="0"/>
              <a:t> </a:t>
            </a:r>
            <a:r>
              <a:rPr lang="es-MX" dirty="0" err="1" smtClean="0"/>
              <a:t>verb</a:t>
            </a:r>
            <a:r>
              <a:rPr lang="es-MX" dirty="0" smtClean="0"/>
              <a:t> </a:t>
            </a:r>
            <a:r>
              <a:rPr lang="es-MX" dirty="0" err="1" smtClean="0"/>
              <a:t>endings</a:t>
            </a:r>
            <a:r>
              <a:rPr lang="es-MX" dirty="0" smtClean="0"/>
              <a:t>?</a:t>
            </a:r>
            <a:endParaRPr lang="es-MX" dirty="0"/>
          </a:p>
        </p:txBody>
      </p:sp>
      <p:sp>
        <p:nvSpPr>
          <p:cNvPr id="3" name="Content Placeholder 2"/>
          <p:cNvSpPr>
            <a:spLocks noGrp="1"/>
          </p:cNvSpPr>
          <p:nvPr>
            <p:ph idx="1"/>
          </p:nvPr>
        </p:nvSpPr>
        <p:spPr/>
        <p:txBody>
          <a:bodyPr>
            <a:noAutofit/>
          </a:bodyPr>
          <a:lstStyle/>
          <a:p>
            <a:pPr marL="342900" indent="-342900">
              <a:buFont typeface="+mj-lt"/>
              <a:buAutoNum type="arabicPeriod"/>
            </a:pPr>
            <a:r>
              <a:rPr lang="es-MX" sz="3600" dirty="0"/>
              <a:t> </a:t>
            </a:r>
            <a:r>
              <a:rPr lang="es-MX" sz="3600" dirty="0" smtClean="0"/>
              <a:t>Lee muchos libros.</a:t>
            </a:r>
          </a:p>
          <a:p>
            <a:pPr marL="342900" indent="-342900">
              <a:buFont typeface="+mj-lt"/>
              <a:buAutoNum type="arabicPeriod"/>
            </a:pPr>
            <a:r>
              <a:rPr lang="es-MX" sz="3600" dirty="0" smtClean="0"/>
              <a:t> Hablamos todos los días.</a:t>
            </a:r>
          </a:p>
          <a:p>
            <a:pPr marL="342900" indent="-342900">
              <a:buFont typeface="+mj-lt"/>
              <a:buAutoNum type="arabicPeriod"/>
            </a:pPr>
            <a:r>
              <a:rPr lang="es-MX" sz="3600" dirty="0" smtClean="0"/>
              <a:t> Escribo cartas a mis representantes políticos.</a:t>
            </a:r>
          </a:p>
          <a:p>
            <a:pPr marL="342900" indent="-342900">
              <a:buFont typeface="+mj-lt"/>
              <a:buAutoNum type="arabicPeriod"/>
            </a:pPr>
            <a:r>
              <a:rPr lang="es-MX" sz="3600" dirty="0" smtClean="0"/>
              <a:t> Sabes cocinar un flan?</a:t>
            </a:r>
          </a:p>
          <a:p>
            <a:pPr marL="342900" indent="-342900">
              <a:buFont typeface="+mj-lt"/>
              <a:buAutoNum type="arabicPeriod"/>
            </a:pPr>
            <a:r>
              <a:rPr lang="es-MX" sz="3600" dirty="0" smtClean="0"/>
              <a:t> Siempre nadan por la mañana?</a:t>
            </a:r>
          </a:p>
          <a:p>
            <a:pPr marL="0" indent="0">
              <a:buNone/>
            </a:pPr>
            <a:r>
              <a:rPr lang="es-MX" sz="2400" dirty="0" smtClean="0"/>
              <a:t>   [</a:t>
            </a:r>
            <a:r>
              <a:rPr lang="es-MX" sz="2400" dirty="0" err="1" smtClean="0"/>
              <a:t>Hold</a:t>
            </a:r>
            <a:r>
              <a:rPr lang="es-MX" sz="2400" dirty="0" smtClean="0"/>
              <a:t> </a:t>
            </a:r>
            <a:r>
              <a:rPr lang="es-MX" sz="2400" dirty="0" err="1" smtClean="0"/>
              <a:t>onto</a:t>
            </a:r>
            <a:r>
              <a:rPr lang="es-MX" sz="2400" dirty="0" smtClean="0"/>
              <a:t> </a:t>
            </a:r>
            <a:r>
              <a:rPr lang="es-MX" sz="2400" dirty="0" err="1" smtClean="0"/>
              <a:t>your</a:t>
            </a:r>
            <a:r>
              <a:rPr lang="es-MX" sz="2400" dirty="0" smtClean="0"/>
              <a:t> </a:t>
            </a:r>
            <a:r>
              <a:rPr lang="es-MX" sz="2400" dirty="0" err="1" smtClean="0"/>
              <a:t>papers</a:t>
            </a:r>
            <a:r>
              <a:rPr lang="es-MX" sz="2400" dirty="0" smtClean="0"/>
              <a:t>, </a:t>
            </a:r>
            <a:r>
              <a:rPr lang="es-MX" sz="2400" dirty="0" err="1"/>
              <a:t>w</a:t>
            </a:r>
            <a:r>
              <a:rPr lang="es-MX" sz="2400" dirty="0" err="1" smtClean="0"/>
              <a:t>e</a:t>
            </a:r>
            <a:r>
              <a:rPr lang="es-MX" sz="2400" dirty="0" smtClean="0"/>
              <a:t> </a:t>
            </a:r>
            <a:r>
              <a:rPr lang="es-MX" sz="2400" dirty="0" err="1" smtClean="0"/>
              <a:t>will</a:t>
            </a:r>
            <a:r>
              <a:rPr lang="es-MX" sz="2400" dirty="0" smtClean="0"/>
              <a:t> </a:t>
            </a:r>
            <a:r>
              <a:rPr lang="es-MX" sz="2400" dirty="0" err="1" smtClean="0"/>
              <a:t>trade</a:t>
            </a:r>
            <a:r>
              <a:rPr lang="es-MX" sz="2400" dirty="0" smtClean="0"/>
              <a:t> &amp; grade.]</a:t>
            </a:r>
            <a:endParaRPr lang="es-MX" sz="2400" dirty="0"/>
          </a:p>
        </p:txBody>
      </p:sp>
      <p:sp>
        <p:nvSpPr>
          <p:cNvPr id="4" name="Content Placeholder 2"/>
          <p:cNvSpPr txBox="1">
            <a:spLocks/>
          </p:cNvSpPr>
          <p:nvPr/>
        </p:nvSpPr>
        <p:spPr>
          <a:xfrm>
            <a:off x="361951" y="6248400"/>
            <a:ext cx="10131425" cy="15240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s-MX" sz="3600" dirty="0" smtClean="0"/>
              <a:t>Bank: Paulina, Ellos, Tu, Yo, Mis amigos y yo </a:t>
            </a:r>
            <a:endParaRPr lang="es-MX" sz="3600" dirty="0"/>
          </a:p>
        </p:txBody>
      </p:sp>
      <p:pic>
        <p:nvPicPr>
          <p:cNvPr id="5"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645" y="5810250"/>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054" y="46672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33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5 fin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24" y="1001183"/>
            <a:ext cx="5540376" cy="5540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MX" dirty="0" smtClean="0"/>
              <a:t>DOL: </a:t>
            </a:r>
            <a:r>
              <a:rPr lang="es-MX" dirty="0" err="1" smtClean="0"/>
              <a:t>conjugate</a:t>
            </a:r>
            <a:r>
              <a:rPr lang="es-MX" dirty="0" smtClean="0"/>
              <a:t> </a:t>
            </a:r>
            <a:r>
              <a:rPr lang="es-MX" dirty="0" err="1" smtClean="0"/>
              <a:t>the</a:t>
            </a:r>
            <a:r>
              <a:rPr lang="es-MX" dirty="0" smtClean="0"/>
              <a:t> </a:t>
            </a:r>
            <a:r>
              <a:rPr lang="es-MX" dirty="0" err="1" smtClean="0"/>
              <a:t>verb</a:t>
            </a:r>
            <a:r>
              <a:rPr lang="es-MX" dirty="0" smtClean="0"/>
              <a:t> to match </a:t>
            </a:r>
            <a:r>
              <a:rPr lang="es-MX" dirty="0" err="1" smtClean="0"/>
              <a:t>the</a:t>
            </a:r>
            <a:r>
              <a:rPr lang="es-MX" dirty="0" smtClean="0"/>
              <a:t> </a:t>
            </a:r>
            <a:r>
              <a:rPr lang="es-MX" dirty="0" err="1" smtClean="0"/>
              <a:t>subject</a:t>
            </a:r>
            <a:r>
              <a:rPr lang="es-MX" dirty="0" smtClean="0"/>
              <a:t> of </a:t>
            </a:r>
            <a:r>
              <a:rPr lang="es-MX" dirty="0" err="1" smtClean="0"/>
              <a:t>this</a:t>
            </a:r>
            <a:r>
              <a:rPr lang="es-MX" dirty="0" smtClean="0"/>
              <a:t> </a:t>
            </a:r>
            <a:r>
              <a:rPr lang="es-MX" dirty="0" err="1" smtClean="0"/>
              <a:t>sentnece</a:t>
            </a:r>
            <a:endParaRPr lang="es-MX" dirty="0"/>
          </a:p>
        </p:txBody>
      </p:sp>
      <p:sp>
        <p:nvSpPr>
          <p:cNvPr id="3" name="Content Placeholder 2"/>
          <p:cNvSpPr>
            <a:spLocks noGrp="1"/>
          </p:cNvSpPr>
          <p:nvPr>
            <p:ph idx="1"/>
          </p:nvPr>
        </p:nvSpPr>
        <p:spPr/>
        <p:txBody>
          <a:bodyPr>
            <a:noAutofit/>
          </a:bodyPr>
          <a:lstStyle/>
          <a:p>
            <a:pPr marL="342900" indent="-342900">
              <a:buFont typeface="+mj-lt"/>
              <a:buAutoNum type="arabicPeriod"/>
            </a:pPr>
            <a:r>
              <a:rPr lang="es-MX" sz="3600" u="sng" dirty="0" smtClean="0"/>
              <a:t>Paulina</a:t>
            </a:r>
            <a:r>
              <a:rPr lang="es-MX" sz="3600" dirty="0" smtClean="0"/>
              <a:t> lee muchos libros.</a:t>
            </a:r>
          </a:p>
          <a:p>
            <a:pPr marL="342900" indent="-342900">
              <a:buFont typeface="+mj-lt"/>
              <a:buAutoNum type="arabicPeriod"/>
            </a:pPr>
            <a:r>
              <a:rPr lang="es-MX" sz="3600" u="sng" dirty="0" smtClean="0"/>
              <a:t>Mis amigos y yo </a:t>
            </a:r>
            <a:r>
              <a:rPr lang="es-MX" sz="3600" dirty="0" smtClean="0"/>
              <a:t>hablamos todos los días.</a:t>
            </a:r>
          </a:p>
          <a:p>
            <a:pPr marL="342900" indent="-342900">
              <a:buFont typeface="+mj-lt"/>
              <a:buAutoNum type="arabicPeriod"/>
            </a:pPr>
            <a:r>
              <a:rPr lang="es-MX" sz="3600" u="sng" dirty="0" smtClean="0"/>
              <a:t>Yo </a:t>
            </a:r>
            <a:r>
              <a:rPr lang="es-MX" sz="3600" dirty="0" smtClean="0"/>
              <a:t>escribo cartas a mis representantes políticos.</a:t>
            </a:r>
          </a:p>
          <a:p>
            <a:pPr marL="342900" indent="-342900">
              <a:buFont typeface="+mj-lt"/>
              <a:buAutoNum type="arabicPeriod"/>
            </a:pPr>
            <a:r>
              <a:rPr lang="es-MX" sz="3600" u="sng" dirty="0" smtClean="0"/>
              <a:t>Tu</a:t>
            </a:r>
            <a:r>
              <a:rPr lang="es-MX" sz="3600" dirty="0" smtClean="0"/>
              <a:t> sabes cocinar un flan?</a:t>
            </a:r>
          </a:p>
          <a:p>
            <a:pPr marL="342900" indent="-342900">
              <a:buFont typeface="+mj-lt"/>
              <a:buAutoNum type="arabicPeriod"/>
            </a:pPr>
            <a:r>
              <a:rPr lang="es-MX" sz="3600" u="sng" dirty="0" smtClean="0"/>
              <a:t>Ellos</a:t>
            </a:r>
            <a:r>
              <a:rPr lang="es-MX" sz="3600" dirty="0" smtClean="0"/>
              <a:t> siempre nadan por la mañana?</a:t>
            </a:r>
          </a:p>
          <a:p>
            <a:pPr marL="0" indent="0">
              <a:buNone/>
            </a:pPr>
            <a:r>
              <a:rPr lang="es-MX" sz="3600" dirty="0" smtClean="0"/>
              <a:t>   </a:t>
            </a:r>
            <a:r>
              <a:rPr lang="es-MX" sz="3600" dirty="0" err="1" smtClean="0"/>
              <a:t>Put</a:t>
            </a:r>
            <a:r>
              <a:rPr lang="es-MX" sz="3600" dirty="0" smtClean="0"/>
              <a:t> </a:t>
            </a:r>
            <a:r>
              <a:rPr lang="es-MX" sz="3600" dirty="0" err="1" smtClean="0"/>
              <a:t>the</a:t>
            </a:r>
            <a:r>
              <a:rPr lang="es-MX" sz="3600" dirty="0" smtClean="0"/>
              <a:t> grade </a:t>
            </a:r>
            <a:r>
              <a:rPr lang="es-MX" sz="3600" dirty="0" err="1" smtClean="0"/>
              <a:t>out</a:t>
            </a:r>
            <a:r>
              <a:rPr lang="es-MX" sz="3600" dirty="0" smtClean="0"/>
              <a:t> of 5 and </a:t>
            </a:r>
            <a:r>
              <a:rPr lang="es-MX" sz="3600" dirty="0" err="1" smtClean="0"/>
              <a:t>hand</a:t>
            </a:r>
            <a:r>
              <a:rPr lang="es-MX" sz="3600" dirty="0" smtClean="0"/>
              <a:t> </a:t>
            </a:r>
            <a:r>
              <a:rPr lang="es-MX" sz="3600" dirty="0" err="1" smtClean="0"/>
              <a:t>it</a:t>
            </a:r>
            <a:r>
              <a:rPr lang="es-MX" sz="3600" dirty="0" smtClean="0"/>
              <a:t> back.</a:t>
            </a:r>
            <a:endParaRPr lang="es-MX" sz="3600" dirty="0"/>
          </a:p>
        </p:txBody>
      </p:sp>
    </p:spTree>
    <p:extLst>
      <p:ext uri="{BB962C8B-B14F-4D97-AF65-F5344CB8AC3E}">
        <p14:creationId xmlns:p14="http://schemas.microsoft.com/office/powerpoint/2010/main" val="189151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776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12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43401" y="389467"/>
            <a:ext cx="3638549" cy="3363383"/>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-AR </a:t>
            </a:r>
            <a:r>
              <a:rPr lang="es-MX" sz="4000" dirty="0" err="1" smtClean="0"/>
              <a:t>verbs</a:t>
            </a:r>
            <a:endParaRPr lang="es-MX" sz="4000" dirty="0"/>
          </a:p>
          <a:p>
            <a:pPr marL="0" indent="0">
              <a:buFont typeface="Arial"/>
              <a:buNone/>
            </a:pPr>
            <a:r>
              <a:rPr lang="es-MX" sz="2800" dirty="0" smtClean="0"/>
              <a:t>Hablar – to </a:t>
            </a:r>
            <a:r>
              <a:rPr lang="es-MX" sz="2800" dirty="0" err="1" smtClean="0"/>
              <a:t>talk</a:t>
            </a:r>
            <a:endParaRPr lang="es-MX" sz="2800" dirty="0"/>
          </a:p>
          <a:p>
            <a:pPr marL="0" indent="0">
              <a:buFont typeface="Arial"/>
              <a:buNone/>
            </a:pPr>
            <a:r>
              <a:rPr lang="es-MX" sz="2400" dirty="0" smtClean="0"/>
              <a:t>[I] </a:t>
            </a:r>
            <a:r>
              <a:rPr lang="es-MX" sz="2400" smtClean="0"/>
              <a:t>Hablo     </a:t>
            </a:r>
            <a:r>
              <a:rPr lang="es-MX" sz="2400" dirty="0" smtClean="0"/>
              <a:t>[</a:t>
            </a:r>
            <a:r>
              <a:rPr lang="es-MX" sz="2400" dirty="0" err="1" smtClean="0"/>
              <a:t>we</a:t>
            </a:r>
            <a:r>
              <a:rPr lang="es-MX" sz="2400" dirty="0" smtClean="0"/>
              <a:t>] Hablamos</a:t>
            </a:r>
          </a:p>
          <a:p>
            <a:pPr marL="0" indent="0">
              <a:buFont typeface="Arial"/>
              <a:buNone/>
            </a:pPr>
            <a:r>
              <a:rPr lang="es-MX" sz="2400" dirty="0" smtClean="0"/>
              <a:t>[</a:t>
            </a:r>
            <a:r>
              <a:rPr lang="es-MX" sz="2400" dirty="0" err="1" smtClean="0"/>
              <a:t>You</a:t>
            </a:r>
            <a:r>
              <a:rPr lang="es-MX" sz="2400" dirty="0" smtClean="0"/>
              <a:t>] Hablas [</a:t>
            </a:r>
            <a:r>
              <a:rPr lang="es-MX" sz="2400" dirty="0" err="1" smtClean="0"/>
              <a:t>thou</a:t>
            </a:r>
            <a:r>
              <a:rPr lang="es-MX" sz="2400" dirty="0" smtClean="0"/>
              <a:t>] Habláis</a:t>
            </a:r>
          </a:p>
          <a:p>
            <a:pPr marL="0" indent="0">
              <a:buFont typeface="Arial"/>
              <a:buNone/>
            </a:pPr>
            <a:r>
              <a:rPr lang="es-MX" sz="2400" dirty="0" smtClean="0"/>
              <a:t>[He] Habla     [</a:t>
            </a:r>
            <a:r>
              <a:rPr lang="es-MX" sz="2400" dirty="0" err="1" smtClean="0"/>
              <a:t>they</a:t>
            </a:r>
            <a:r>
              <a:rPr lang="es-MX" sz="2400" dirty="0" smtClean="0"/>
              <a:t>] Hablan</a:t>
            </a:r>
          </a:p>
        </p:txBody>
      </p:sp>
      <p:sp>
        <p:nvSpPr>
          <p:cNvPr id="5" name="Content Placeholder 2"/>
          <p:cNvSpPr txBox="1">
            <a:spLocks/>
          </p:cNvSpPr>
          <p:nvPr/>
        </p:nvSpPr>
        <p:spPr>
          <a:xfrm>
            <a:off x="8324851" y="389466"/>
            <a:ext cx="3238499" cy="3363383"/>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-ER </a:t>
            </a:r>
            <a:r>
              <a:rPr lang="es-MX" sz="4000" dirty="0" err="1" smtClean="0"/>
              <a:t>verbs</a:t>
            </a:r>
            <a:endParaRPr lang="es-MX" sz="4000" dirty="0" smtClean="0"/>
          </a:p>
          <a:p>
            <a:pPr marL="0" indent="0">
              <a:buFont typeface="Arial"/>
              <a:buNone/>
            </a:pPr>
            <a:r>
              <a:rPr lang="es-MX" sz="2800" dirty="0" smtClean="0"/>
              <a:t>Leer – to </a:t>
            </a:r>
            <a:r>
              <a:rPr lang="es-MX" sz="2800" dirty="0" err="1" smtClean="0"/>
              <a:t>read</a:t>
            </a:r>
            <a:endParaRPr lang="es-MX" sz="2800" dirty="0" smtClean="0"/>
          </a:p>
          <a:p>
            <a:pPr marL="0" indent="0">
              <a:buFont typeface="Arial"/>
              <a:buNone/>
            </a:pPr>
            <a:r>
              <a:rPr lang="es-MX" sz="2400" dirty="0" smtClean="0"/>
              <a:t>Leo	                Leemos</a:t>
            </a:r>
          </a:p>
          <a:p>
            <a:pPr marL="0" indent="0">
              <a:buFont typeface="Arial"/>
              <a:buNone/>
            </a:pPr>
            <a:r>
              <a:rPr lang="es-MX" sz="2400" dirty="0" smtClean="0"/>
              <a:t>Lees               Leéis</a:t>
            </a:r>
          </a:p>
          <a:p>
            <a:pPr marL="0" indent="0">
              <a:buFont typeface="Arial"/>
              <a:buNone/>
            </a:pPr>
            <a:r>
              <a:rPr lang="es-MX" sz="2400" dirty="0" smtClean="0"/>
              <a:t>Lee                 Leen</a:t>
            </a:r>
          </a:p>
        </p:txBody>
      </p:sp>
      <p:sp>
        <p:nvSpPr>
          <p:cNvPr id="6" name="Content Placeholder 2"/>
          <p:cNvSpPr txBox="1">
            <a:spLocks/>
          </p:cNvSpPr>
          <p:nvPr/>
        </p:nvSpPr>
        <p:spPr>
          <a:xfrm>
            <a:off x="4095750" y="3899959"/>
            <a:ext cx="2971799" cy="2933700"/>
          </a:xfrm>
          <a:prstGeom prst="rect">
            <a:avLst/>
          </a:prstGeom>
          <a:ln w="19050">
            <a:solidFill>
              <a:schemeClr val="accent6">
                <a:lumMod val="75000"/>
              </a:schemeClr>
            </a:solidFill>
          </a:ln>
        </p:spPr>
        <p:txBody>
          <a:bodyPr vert="horz" lIns="91440" tIns="45720" rIns="91440" bIns="45720" rtlCol="0" anchor="ctr">
            <a:normAutofit fontScale="850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endParaRPr lang="es-MX" sz="4000" dirty="0" smtClean="0"/>
          </a:p>
          <a:p>
            <a:pPr marL="0" indent="0">
              <a:buFont typeface="Arial"/>
              <a:buNone/>
            </a:pPr>
            <a:r>
              <a:rPr lang="es-MX" sz="4000" dirty="0" smtClean="0"/>
              <a:t>Estar – to be</a:t>
            </a:r>
          </a:p>
          <a:p>
            <a:pPr marL="0" indent="0">
              <a:buFont typeface="Arial"/>
              <a:buNone/>
            </a:pPr>
            <a:endParaRPr lang="es-MX" sz="2400" dirty="0" smtClean="0"/>
          </a:p>
          <a:p>
            <a:pPr marL="0" indent="0">
              <a:buFont typeface="Arial"/>
              <a:buNone/>
            </a:pPr>
            <a:r>
              <a:rPr lang="es-MX" sz="3000" dirty="0" smtClean="0"/>
              <a:t>Estoy           Estamos</a:t>
            </a:r>
          </a:p>
          <a:p>
            <a:pPr marL="0" indent="0">
              <a:buFont typeface="Arial"/>
              <a:buNone/>
            </a:pPr>
            <a:r>
              <a:rPr lang="es-MX" sz="3000" dirty="0" smtClean="0"/>
              <a:t>Estás            Estáis</a:t>
            </a:r>
          </a:p>
          <a:p>
            <a:pPr marL="0" indent="0">
              <a:buFont typeface="Arial"/>
              <a:buNone/>
            </a:pPr>
            <a:r>
              <a:rPr lang="es-MX" sz="3000" dirty="0" smtClean="0"/>
              <a:t>Está              Están</a:t>
            </a:r>
            <a:endParaRPr lang="es-MX" sz="3000" dirty="0"/>
          </a:p>
          <a:p>
            <a:pPr marL="0" indent="0">
              <a:buFont typeface="Arial"/>
              <a:buNone/>
            </a:pPr>
            <a:endParaRPr lang="es-MX" sz="4000" dirty="0" smtClean="0"/>
          </a:p>
          <a:p>
            <a:pPr marL="0" indent="0">
              <a:buFont typeface="Arial"/>
              <a:buNone/>
            </a:pPr>
            <a:endParaRPr lang="es-MX" sz="2400" dirty="0" smtClean="0"/>
          </a:p>
        </p:txBody>
      </p:sp>
      <p:sp>
        <p:nvSpPr>
          <p:cNvPr id="7" name="Content Placeholder 2"/>
          <p:cNvSpPr txBox="1">
            <a:spLocks/>
          </p:cNvSpPr>
          <p:nvPr/>
        </p:nvSpPr>
        <p:spPr>
          <a:xfrm>
            <a:off x="570973" y="493182"/>
            <a:ext cx="3274481" cy="3075516"/>
          </a:xfrm>
          <a:prstGeom prst="rect">
            <a:avLst/>
          </a:prstGeom>
          <a:ln>
            <a:solidFill>
              <a:schemeClr val="tx1"/>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-IR </a:t>
            </a:r>
            <a:r>
              <a:rPr lang="es-MX" sz="4000" dirty="0" err="1" smtClean="0"/>
              <a:t>verbs</a:t>
            </a:r>
            <a:endParaRPr lang="es-MX" sz="4000" dirty="0" smtClean="0"/>
          </a:p>
          <a:p>
            <a:pPr marL="0" indent="0">
              <a:buFont typeface="Arial"/>
              <a:buNone/>
            </a:pPr>
            <a:r>
              <a:rPr lang="es-MX" sz="2800" dirty="0" smtClean="0"/>
              <a:t>Escribir – to </a:t>
            </a:r>
            <a:r>
              <a:rPr lang="es-MX" sz="2800" dirty="0" err="1" smtClean="0"/>
              <a:t>write</a:t>
            </a:r>
            <a:endParaRPr lang="es-MX" sz="2800" dirty="0" smtClean="0"/>
          </a:p>
          <a:p>
            <a:pPr marL="0" indent="0">
              <a:buFont typeface="Arial"/>
              <a:buNone/>
            </a:pPr>
            <a:r>
              <a:rPr lang="es-MX" sz="2400" dirty="0" smtClean="0"/>
              <a:t>Escribo		Escribimos</a:t>
            </a:r>
          </a:p>
          <a:p>
            <a:pPr marL="0" indent="0">
              <a:buFont typeface="Arial"/>
              <a:buNone/>
            </a:pPr>
            <a:r>
              <a:rPr lang="es-MX" sz="2400" dirty="0" smtClean="0"/>
              <a:t>Escribes	Escribís</a:t>
            </a:r>
          </a:p>
          <a:p>
            <a:pPr marL="0" indent="0">
              <a:buFont typeface="Arial"/>
              <a:buNone/>
            </a:pPr>
            <a:r>
              <a:rPr lang="es-MX" sz="2400" dirty="0" smtClean="0"/>
              <a:t>Escribe		Escriben</a:t>
            </a:r>
          </a:p>
        </p:txBody>
      </p:sp>
      <p:sp>
        <p:nvSpPr>
          <p:cNvPr id="8" name="Content Placeholder 2"/>
          <p:cNvSpPr txBox="1">
            <a:spLocks/>
          </p:cNvSpPr>
          <p:nvPr/>
        </p:nvSpPr>
        <p:spPr>
          <a:xfrm>
            <a:off x="7677149" y="3859213"/>
            <a:ext cx="3124200" cy="3015191"/>
          </a:xfrm>
          <a:prstGeom prst="rect">
            <a:avLst/>
          </a:prstGeom>
          <a:ln w="9525">
            <a:solidFill>
              <a:schemeClr val="accent6">
                <a:lumMod val="75000"/>
              </a:schemeClr>
            </a:solidFill>
          </a:ln>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s-MX" sz="4000" dirty="0" smtClean="0"/>
              <a:t>Ser – to be</a:t>
            </a:r>
          </a:p>
          <a:p>
            <a:pPr marL="0" indent="0">
              <a:buFont typeface="Arial"/>
              <a:buNone/>
            </a:pPr>
            <a:r>
              <a:rPr lang="es-MX" sz="2800" dirty="0" smtClean="0"/>
              <a:t>Soy             Somos</a:t>
            </a:r>
          </a:p>
          <a:p>
            <a:pPr marL="0" indent="0">
              <a:buFont typeface="Arial"/>
              <a:buNone/>
            </a:pPr>
            <a:r>
              <a:rPr lang="es-MX" sz="2800" dirty="0" smtClean="0"/>
              <a:t>Eres		   Sois</a:t>
            </a:r>
          </a:p>
          <a:p>
            <a:pPr marL="0" indent="0">
              <a:buFont typeface="Arial"/>
              <a:buNone/>
            </a:pPr>
            <a:r>
              <a:rPr lang="es-MX" sz="2800" dirty="0" smtClean="0"/>
              <a:t>Es                 Son</a:t>
            </a:r>
            <a:endParaRPr lang="es-MX" sz="2800" dirty="0"/>
          </a:p>
        </p:txBody>
      </p:sp>
      <p:pic>
        <p:nvPicPr>
          <p:cNvPr id="9"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645" y="5810250"/>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2054" y="466725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304801" y="3899960"/>
            <a:ext cx="3540653" cy="3148540"/>
          </a:xfrm>
          <a:ln w="9525">
            <a:solidFill>
              <a:schemeClr val="accent6">
                <a:lumMod val="75000"/>
              </a:schemeClr>
            </a:solidFill>
          </a:ln>
        </p:spPr>
        <p:txBody>
          <a:bodyPr>
            <a:normAutofit lnSpcReduction="10000"/>
          </a:bodyPr>
          <a:lstStyle/>
          <a:p>
            <a:pPr marL="0" indent="0">
              <a:buNone/>
            </a:pPr>
            <a:endParaRPr lang="es-MX" sz="4000" dirty="0" smtClean="0"/>
          </a:p>
          <a:p>
            <a:pPr marL="0" indent="0">
              <a:buNone/>
            </a:pPr>
            <a:r>
              <a:rPr lang="es-MX" sz="4000" dirty="0" smtClean="0"/>
              <a:t>Tener – to </a:t>
            </a:r>
            <a:r>
              <a:rPr lang="es-MX" sz="4000" dirty="0" err="1" smtClean="0"/>
              <a:t>have</a:t>
            </a:r>
            <a:endParaRPr lang="es-MX" sz="4000" dirty="0" smtClean="0"/>
          </a:p>
          <a:p>
            <a:pPr marL="0" indent="0">
              <a:buNone/>
            </a:pPr>
            <a:r>
              <a:rPr lang="es-MX" sz="2800" dirty="0" smtClean="0"/>
              <a:t>Tengo             Tenemos</a:t>
            </a:r>
          </a:p>
          <a:p>
            <a:pPr marL="0" indent="0">
              <a:buNone/>
            </a:pPr>
            <a:r>
              <a:rPr lang="es-MX" sz="2800" dirty="0" smtClean="0"/>
              <a:t>Tienes             Tenéis</a:t>
            </a:r>
          </a:p>
          <a:p>
            <a:pPr marL="0" indent="0">
              <a:buNone/>
            </a:pPr>
            <a:r>
              <a:rPr lang="es-MX" sz="2800" dirty="0" smtClean="0"/>
              <a:t>Tiene			 Tienen</a:t>
            </a:r>
            <a:endParaRPr lang="es-MX" sz="4000" dirty="0"/>
          </a:p>
          <a:p>
            <a:pPr marL="0" indent="0">
              <a:buNone/>
            </a:pPr>
            <a:endParaRPr lang="es-MX" sz="4000" dirty="0" smtClean="0"/>
          </a:p>
          <a:p>
            <a:pPr marL="0" indent="0">
              <a:buNone/>
            </a:pPr>
            <a:endParaRPr lang="es-MX" dirty="0"/>
          </a:p>
        </p:txBody>
      </p:sp>
    </p:spTree>
    <p:extLst>
      <p:ext uri="{BB962C8B-B14F-4D97-AF65-F5344CB8AC3E}">
        <p14:creationId xmlns:p14="http://schemas.microsoft.com/office/powerpoint/2010/main" val="891046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y spanish phras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0"/>
            <a:ext cx="11087100" cy="717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MX" dirty="0" smtClean="0"/>
              <a:t>Bienvenidos a Nuestra clase </a:t>
            </a:r>
            <a:br>
              <a:rPr lang="es-MX" dirty="0" smtClean="0"/>
            </a:br>
            <a:r>
              <a:rPr lang="es-MX" dirty="0" smtClean="0"/>
              <a:t>español 1</a:t>
            </a:r>
            <a:endParaRPr lang="es-MX" dirty="0"/>
          </a:p>
        </p:txBody>
      </p:sp>
      <p:sp>
        <p:nvSpPr>
          <p:cNvPr id="3" name="Subtitle 2"/>
          <p:cNvSpPr>
            <a:spLocks noGrp="1"/>
          </p:cNvSpPr>
          <p:nvPr>
            <p:ph type="subTitle" idx="1"/>
          </p:nvPr>
        </p:nvSpPr>
        <p:spPr>
          <a:xfrm>
            <a:off x="1752600" y="4385731"/>
            <a:ext cx="10077450" cy="2305049"/>
          </a:xfrm>
        </p:spPr>
        <p:txBody>
          <a:bodyPr>
            <a:normAutofit lnSpcReduction="10000"/>
          </a:bodyPr>
          <a:lstStyle/>
          <a:p>
            <a:r>
              <a:rPr lang="es-MX" sz="3200" dirty="0" smtClean="0"/>
              <a:t>Hoy es </a:t>
            </a:r>
            <a:r>
              <a:rPr lang="es-MX" sz="3200" dirty="0" err="1" smtClean="0"/>
              <a:t>miercoles</a:t>
            </a:r>
            <a:r>
              <a:rPr lang="es-MX" sz="3200" dirty="0" smtClean="0"/>
              <a:t>, el veintinueve de enero</a:t>
            </a:r>
          </a:p>
          <a:p>
            <a:endParaRPr lang="es-MX" sz="3200" dirty="0"/>
          </a:p>
          <a:p>
            <a:r>
              <a:rPr lang="es-MX" sz="3200" dirty="0" smtClean="0"/>
              <a:t>Anuncio: Necesitas tu computadora hoy y viernes</a:t>
            </a:r>
          </a:p>
          <a:p>
            <a:r>
              <a:rPr lang="es-MX" sz="3200" dirty="0" smtClean="0"/>
              <a:t> </a:t>
            </a:r>
            <a:endParaRPr lang="es-MX" sz="3200" dirty="0"/>
          </a:p>
        </p:txBody>
      </p:sp>
    </p:spTree>
    <p:extLst>
      <p:ext uri="{BB962C8B-B14F-4D97-AF65-F5344CB8AC3E}">
        <p14:creationId xmlns:p14="http://schemas.microsoft.com/office/powerpoint/2010/main" val="3208952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428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10250" y="612844"/>
            <a:ext cx="5619750" cy="5632311"/>
          </a:xfrm>
          <a:prstGeom prst="rect">
            <a:avLst/>
          </a:prstGeom>
          <a:noFill/>
        </p:spPr>
        <p:txBody>
          <a:bodyPr wrap="square" rtlCol="0">
            <a:spAutoFit/>
          </a:bodyPr>
          <a:lstStyle/>
          <a:p>
            <a:r>
              <a:rPr lang="es-MX" sz="3600" dirty="0" err="1" smtClean="0"/>
              <a:t>Organize</a:t>
            </a:r>
            <a:r>
              <a:rPr lang="es-MX" sz="3600" dirty="0" smtClean="0"/>
              <a:t> </a:t>
            </a:r>
            <a:r>
              <a:rPr lang="es-MX" sz="3600" dirty="0" err="1" smtClean="0"/>
              <a:t>your</a:t>
            </a:r>
            <a:r>
              <a:rPr lang="es-MX" sz="3600" dirty="0" smtClean="0"/>
              <a:t> </a:t>
            </a:r>
            <a:r>
              <a:rPr lang="es-MX" sz="3600" dirty="0" err="1" smtClean="0"/>
              <a:t>binder</a:t>
            </a:r>
            <a:r>
              <a:rPr lang="es-MX" sz="3600" dirty="0" smtClean="0"/>
              <a:t> </a:t>
            </a:r>
            <a:r>
              <a:rPr lang="es-MX" sz="3600" dirty="0" err="1" smtClean="0"/>
              <a:t>into</a:t>
            </a:r>
            <a:r>
              <a:rPr lang="es-MX" sz="3600" dirty="0" smtClean="0"/>
              <a:t> 5 </a:t>
            </a:r>
            <a:r>
              <a:rPr lang="es-MX" sz="3600" dirty="0" err="1" smtClean="0"/>
              <a:t>units</a:t>
            </a:r>
            <a:r>
              <a:rPr lang="es-MX" sz="3600" dirty="0" smtClean="0"/>
              <a:t>. </a:t>
            </a:r>
            <a:r>
              <a:rPr lang="es-MX" sz="3600" dirty="0" err="1" smtClean="0"/>
              <a:t>We</a:t>
            </a:r>
            <a:r>
              <a:rPr lang="es-MX" sz="3600" dirty="0" smtClean="0"/>
              <a:t> </a:t>
            </a:r>
            <a:r>
              <a:rPr lang="es-MX" sz="3600" dirty="0" err="1" smtClean="0"/>
              <a:t>just</a:t>
            </a:r>
            <a:r>
              <a:rPr lang="es-MX" sz="3600" dirty="0" smtClean="0"/>
              <a:t> </a:t>
            </a:r>
            <a:r>
              <a:rPr lang="es-MX" sz="3600" dirty="0" err="1" smtClean="0"/>
              <a:t>finished</a:t>
            </a:r>
            <a:r>
              <a:rPr lang="es-MX" sz="3600" dirty="0" smtClean="0"/>
              <a:t> </a:t>
            </a:r>
            <a:r>
              <a:rPr lang="es-MX" sz="3600" dirty="0" err="1" smtClean="0"/>
              <a:t>Unit</a:t>
            </a:r>
            <a:r>
              <a:rPr lang="es-MX" sz="3600" dirty="0" smtClean="0"/>
              <a:t> 3 and are </a:t>
            </a:r>
            <a:r>
              <a:rPr lang="es-MX" sz="3600" dirty="0" err="1" smtClean="0"/>
              <a:t>starting</a:t>
            </a:r>
            <a:r>
              <a:rPr lang="es-MX" sz="3600" dirty="0" smtClean="0"/>
              <a:t> </a:t>
            </a:r>
            <a:r>
              <a:rPr lang="es-MX" sz="3600" dirty="0" err="1" smtClean="0"/>
              <a:t>Unit</a:t>
            </a:r>
            <a:r>
              <a:rPr lang="es-MX" sz="3600" dirty="0" smtClean="0"/>
              <a:t> 4 – La familia.</a:t>
            </a:r>
          </a:p>
          <a:p>
            <a:endParaRPr lang="es-MX" sz="3600" dirty="0"/>
          </a:p>
          <a:p>
            <a:r>
              <a:rPr lang="es-MX" sz="3600" dirty="0" err="1" smtClean="0"/>
              <a:t>Make</a:t>
            </a:r>
            <a:r>
              <a:rPr lang="es-MX" sz="3600" dirty="0" smtClean="0"/>
              <a:t> </a:t>
            </a:r>
            <a:r>
              <a:rPr lang="es-MX" sz="3600" dirty="0" err="1" smtClean="0"/>
              <a:t>sure</a:t>
            </a:r>
            <a:r>
              <a:rPr lang="es-MX" sz="3600" dirty="0" smtClean="0"/>
              <a:t> </a:t>
            </a:r>
            <a:r>
              <a:rPr lang="es-MX" sz="3600" dirty="0" err="1" smtClean="0"/>
              <a:t>goals</a:t>
            </a:r>
            <a:r>
              <a:rPr lang="es-MX" sz="3600" dirty="0" smtClean="0"/>
              <a:t> and </a:t>
            </a:r>
            <a:r>
              <a:rPr lang="es-MX" sz="3600" dirty="0" err="1" smtClean="0"/>
              <a:t>progress</a:t>
            </a:r>
            <a:r>
              <a:rPr lang="es-MX" sz="3600" dirty="0" smtClean="0"/>
              <a:t> </a:t>
            </a:r>
            <a:r>
              <a:rPr lang="es-MX" sz="3600" dirty="0" err="1" smtClean="0"/>
              <a:t>monitoring</a:t>
            </a:r>
            <a:r>
              <a:rPr lang="es-MX" sz="3600" dirty="0" smtClean="0"/>
              <a:t> </a:t>
            </a:r>
            <a:r>
              <a:rPr lang="es-MX" sz="3600" dirty="0" err="1" smtClean="0"/>
              <a:t>is</a:t>
            </a:r>
            <a:r>
              <a:rPr lang="es-MX" sz="3600" dirty="0" smtClean="0"/>
              <a:t> at </a:t>
            </a:r>
            <a:r>
              <a:rPr lang="es-MX" sz="3600" dirty="0" err="1" smtClean="0"/>
              <a:t>the</a:t>
            </a:r>
            <a:r>
              <a:rPr lang="es-MX" sz="3600" dirty="0" smtClean="0"/>
              <a:t> </a:t>
            </a:r>
            <a:r>
              <a:rPr lang="es-MX" sz="3600" dirty="0" err="1" smtClean="0"/>
              <a:t>front</a:t>
            </a:r>
            <a:r>
              <a:rPr lang="es-MX" sz="3600" dirty="0" smtClean="0"/>
              <a:t>.</a:t>
            </a:r>
          </a:p>
          <a:p>
            <a:endParaRPr lang="es-MX" sz="3600" dirty="0"/>
          </a:p>
          <a:p>
            <a:r>
              <a:rPr lang="es-MX" sz="3600" dirty="0" smtClean="0"/>
              <a:t>Test </a:t>
            </a:r>
            <a:r>
              <a:rPr lang="es-MX" sz="3600" dirty="0" err="1" smtClean="0"/>
              <a:t>corrections</a:t>
            </a:r>
            <a:r>
              <a:rPr lang="es-MX" sz="3600" dirty="0" smtClean="0"/>
              <a:t> </a:t>
            </a:r>
            <a:r>
              <a:rPr lang="es-MX" sz="3600" dirty="0" err="1" smtClean="0"/>
              <a:t>due</a:t>
            </a:r>
            <a:r>
              <a:rPr lang="es-MX" sz="3600" dirty="0" smtClean="0"/>
              <a:t> Viernes. </a:t>
            </a:r>
            <a:endParaRPr lang="es-MX" sz="3600" dirty="0"/>
          </a:p>
        </p:txBody>
      </p:sp>
    </p:spTree>
    <p:extLst>
      <p:ext uri="{BB962C8B-B14F-4D97-AF65-F5344CB8AC3E}">
        <p14:creationId xmlns:p14="http://schemas.microsoft.com/office/powerpoint/2010/main" val="936868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75" y="410634"/>
            <a:ext cx="10131425" cy="1456267"/>
          </a:xfrm>
        </p:spPr>
        <p:txBody>
          <a:bodyPr/>
          <a:lstStyle/>
          <a:p>
            <a:pPr algn="ctr"/>
            <a:r>
              <a:rPr lang="es-MX" dirty="0" smtClean="0"/>
              <a:t>Vamos a hablar – </a:t>
            </a:r>
            <a:r>
              <a:rPr lang="es-MX" dirty="0" err="1" smtClean="0"/>
              <a:t>let’s</a:t>
            </a:r>
            <a:r>
              <a:rPr lang="es-MX" dirty="0" smtClean="0"/>
              <a:t> </a:t>
            </a:r>
            <a:r>
              <a:rPr lang="es-MX" dirty="0" err="1" smtClean="0"/>
              <a:t>talk</a:t>
            </a:r>
            <a:endParaRPr lang="es-MX" dirty="0"/>
          </a:p>
        </p:txBody>
      </p:sp>
      <p:sp>
        <p:nvSpPr>
          <p:cNvPr id="3" name="Content Placeholder 2"/>
          <p:cNvSpPr>
            <a:spLocks noGrp="1"/>
          </p:cNvSpPr>
          <p:nvPr>
            <p:ph idx="1"/>
          </p:nvPr>
        </p:nvSpPr>
        <p:spPr>
          <a:xfrm>
            <a:off x="685801" y="1866901"/>
            <a:ext cx="10401299" cy="3924300"/>
          </a:xfrm>
        </p:spPr>
        <p:txBody>
          <a:bodyPr>
            <a:noAutofit/>
          </a:bodyPr>
          <a:lstStyle/>
          <a:p>
            <a:pPr marL="0" indent="0">
              <a:buNone/>
            </a:pPr>
            <a:r>
              <a:rPr lang="es-MX" sz="2800" dirty="0" smtClean="0"/>
              <a:t>Abren sus computadoras</a:t>
            </a:r>
          </a:p>
          <a:p>
            <a:pPr marL="0" indent="0">
              <a:buNone/>
            </a:pPr>
            <a:r>
              <a:rPr lang="es-MX" sz="2800" dirty="0" smtClean="0"/>
              <a:t>1. Rocketlanguage.com</a:t>
            </a:r>
          </a:p>
          <a:p>
            <a:r>
              <a:rPr lang="es-MX" sz="2800" dirty="0" err="1"/>
              <a:t>Username</a:t>
            </a:r>
            <a:r>
              <a:rPr lang="es-MX" sz="2800" dirty="0"/>
              <a:t>: </a:t>
            </a:r>
            <a:r>
              <a:rPr lang="es-MX" sz="2800" u="sng" dirty="0" smtClean="0">
                <a:hlinkClick r:id="rId2"/>
              </a:rPr>
              <a:t>smoore@hsd2.org</a:t>
            </a:r>
            <a:r>
              <a:rPr lang="es-MX" sz="2800" dirty="0"/>
              <a:t> </a:t>
            </a:r>
          </a:p>
          <a:p>
            <a:r>
              <a:rPr lang="es-MX" sz="2800" dirty="0" err="1"/>
              <a:t>Password</a:t>
            </a:r>
            <a:r>
              <a:rPr lang="es-MX" sz="2800" dirty="0"/>
              <a:t>: </a:t>
            </a:r>
            <a:r>
              <a:rPr lang="es-MX" sz="2800" b="1" dirty="0"/>
              <a:t>1derPhul </a:t>
            </a:r>
            <a:endParaRPr lang="es-MX" sz="2800" dirty="0"/>
          </a:p>
          <a:p>
            <a:pPr marL="0" indent="0">
              <a:buNone/>
            </a:pPr>
            <a:r>
              <a:rPr lang="es-MX" sz="2800" dirty="0" smtClean="0"/>
              <a:t>2. Haz clic en Module 1.6 </a:t>
            </a:r>
            <a:r>
              <a:rPr lang="es-MX" sz="2800" dirty="0" err="1" smtClean="0"/>
              <a:t>Family</a:t>
            </a:r>
            <a:r>
              <a:rPr lang="es-MX" sz="2800" dirty="0" smtClean="0"/>
              <a:t> </a:t>
            </a:r>
            <a:r>
              <a:rPr lang="es-MX" sz="2800" dirty="0" err="1" smtClean="0"/>
              <a:t>matters</a:t>
            </a:r>
            <a:r>
              <a:rPr lang="es-MX" sz="2800" dirty="0" smtClean="0"/>
              <a:t> </a:t>
            </a:r>
          </a:p>
          <a:p>
            <a:pPr marL="0" indent="0">
              <a:buNone/>
            </a:pPr>
            <a:r>
              <a:rPr lang="es-MX" sz="2800" dirty="0" smtClean="0"/>
              <a:t>3. </a:t>
            </a:r>
            <a:r>
              <a:rPr lang="es-MX" sz="2800" dirty="0"/>
              <a:t>Open </a:t>
            </a:r>
            <a:r>
              <a:rPr lang="es-MX" sz="2800" dirty="0" err="1"/>
              <a:t>recorder</a:t>
            </a:r>
            <a:r>
              <a:rPr lang="es-MX" sz="2800" dirty="0"/>
              <a:t> </a:t>
            </a:r>
            <a:r>
              <a:rPr lang="es-MX" sz="2800" dirty="0" smtClean="0"/>
              <a:t>&amp; </a:t>
            </a:r>
            <a:r>
              <a:rPr lang="es-MX" sz="2800" dirty="0" err="1" smtClean="0"/>
              <a:t>begin</a:t>
            </a:r>
            <a:r>
              <a:rPr lang="es-MX" sz="2800" dirty="0" smtClean="0"/>
              <a:t> </a:t>
            </a:r>
            <a:r>
              <a:rPr lang="es-MX" sz="2800" dirty="0" err="1" smtClean="0"/>
              <a:t>recording</a:t>
            </a:r>
            <a:endParaRPr lang="es-MX" sz="2800" dirty="0" smtClean="0"/>
          </a:p>
          <a:p>
            <a:pPr marL="0" indent="0">
              <a:buNone/>
            </a:pPr>
            <a:r>
              <a:rPr lang="es-MX" sz="2800" dirty="0"/>
              <a:t>4</a:t>
            </a:r>
            <a:r>
              <a:rPr lang="es-MX" sz="2800" dirty="0" smtClean="0"/>
              <a:t>. </a:t>
            </a:r>
            <a:r>
              <a:rPr lang="es-MX" sz="2800" dirty="0" err="1"/>
              <a:t>R</a:t>
            </a:r>
            <a:r>
              <a:rPr lang="es-MX" sz="2800" dirty="0" err="1" smtClean="0"/>
              <a:t>epeat</a:t>
            </a:r>
            <a:r>
              <a:rPr lang="es-MX" sz="2800" dirty="0" smtClean="0"/>
              <a:t> </a:t>
            </a:r>
            <a:r>
              <a:rPr lang="es-MX" sz="2800" dirty="0" err="1" smtClean="0"/>
              <a:t>every</a:t>
            </a:r>
            <a:r>
              <a:rPr lang="es-MX" sz="2800" dirty="0" smtClean="0"/>
              <a:t> </a:t>
            </a:r>
            <a:r>
              <a:rPr lang="es-MX" sz="2800" dirty="0" err="1" smtClean="0"/>
              <a:t>phrase</a:t>
            </a:r>
            <a:r>
              <a:rPr lang="es-MX" sz="2800" dirty="0" smtClean="0"/>
              <a:t> – </a:t>
            </a:r>
            <a:r>
              <a:rPr lang="es-MX" sz="2800" dirty="0" err="1" smtClean="0"/>
              <a:t>then</a:t>
            </a:r>
            <a:r>
              <a:rPr lang="es-MX" sz="2800" dirty="0" smtClean="0"/>
              <a:t> do “</a:t>
            </a:r>
            <a:r>
              <a:rPr lang="es-MX" sz="2800" dirty="0" err="1" smtClean="0"/>
              <a:t>play</a:t>
            </a:r>
            <a:r>
              <a:rPr lang="es-MX" sz="2800" dirty="0" smtClean="0"/>
              <a:t> as </a:t>
            </a:r>
            <a:r>
              <a:rPr lang="es-MX" sz="2800" dirty="0"/>
              <a:t>A</a:t>
            </a:r>
            <a:r>
              <a:rPr lang="es-MX" sz="2800" dirty="0" smtClean="0"/>
              <a:t>my” and “</a:t>
            </a:r>
            <a:r>
              <a:rPr lang="es-MX" sz="2800" dirty="0" err="1" smtClean="0"/>
              <a:t>play</a:t>
            </a:r>
            <a:r>
              <a:rPr lang="es-MX" sz="2800" dirty="0" smtClean="0"/>
              <a:t> as Mauricio”</a:t>
            </a:r>
          </a:p>
          <a:p>
            <a:pPr marL="0" indent="0">
              <a:buNone/>
            </a:pPr>
            <a:r>
              <a:rPr lang="es-MX" sz="2800" dirty="0" smtClean="0"/>
              <a:t>5. </a:t>
            </a:r>
            <a:r>
              <a:rPr lang="es-MX" sz="2800" dirty="0" err="1"/>
              <a:t>U</a:t>
            </a:r>
            <a:r>
              <a:rPr lang="es-MX" sz="2800" dirty="0" err="1" smtClean="0"/>
              <a:t>pload</a:t>
            </a:r>
            <a:r>
              <a:rPr lang="es-MX" sz="2800" dirty="0" smtClean="0"/>
              <a:t> </a:t>
            </a:r>
            <a:r>
              <a:rPr lang="es-MX" sz="2800" dirty="0" err="1" smtClean="0"/>
              <a:t>recording</a:t>
            </a:r>
            <a:r>
              <a:rPr lang="es-MX" sz="2800" dirty="0" smtClean="0"/>
              <a:t> to </a:t>
            </a:r>
            <a:r>
              <a:rPr lang="es-MX" sz="2800" dirty="0" err="1"/>
              <a:t>C</a:t>
            </a:r>
            <a:r>
              <a:rPr lang="es-MX" sz="2800" dirty="0" err="1" smtClean="0"/>
              <a:t>anvas</a:t>
            </a:r>
            <a:r>
              <a:rPr lang="es-MX" sz="2800" dirty="0" smtClean="0"/>
              <a:t> &gt;&gt; </a:t>
            </a:r>
            <a:r>
              <a:rPr lang="es-MX" sz="2800" dirty="0" err="1" smtClean="0"/>
              <a:t>Assignments</a:t>
            </a:r>
            <a:endParaRPr lang="es-MX" sz="2800" dirty="0" smtClean="0"/>
          </a:p>
          <a:p>
            <a:pPr marL="0" indent="0">
              <a:buNone/>
            </a:pPr>
            <a:r>
              <a:rPr lang="es-MX" sz="2800" dirty="0" smtClean="0"/>
              <a:t>*Be </a:t>
            </a:r>
            <a:r>
              <a:rPr lang="es-MX" sz="2800" dirty="0" err="1" smtClean="0"/>
              <a:t>sure</a:t>
            </a:r>
            <a:r>
              <a:rPr lang="es-MX" sz="2800" dirty="0" smtClean="0"/>
              <a:t> and </a:t>
            </a:r>
            <a:r>
              <a:rPr lang="es-MX" sz="2800" dirty="0" err="1" smtClean="0"/>
              <a:t>add</a:t>
            </a:r>
            <a:r>
              <a:rPr lang="es-MX" sz="2800" dirty="0" smtClean="0"/>
              <a:t> </a:t>
            </a:r>
            <a:r>
              <a:rPr lang="es-MX" sz="2800" dirty="0" err="1" smtClean="0"/>
              <a:t>any</a:t>
            </a:r>
            <a:r>
              <a:rPr lang="es-MX" sz="2800" dirty="0" smtClean="0"/>
              <a:t> </a:t>
            </a:r>
            <a:r>
              <a:rPr lang="es-MX" sz="2800" dirty="0" err="1" smtClean="0"/>
              <a:t>useful</a:t>
            </a:r>
            <a:r>
              <a:rPr lang="es-MX" sz="2800" dirty="0" smtClean="0"/>
              <a:t> new </a:t>
            </a:r>
            <a:r>
              <a:rPr lang="es-MX" sz="2800" dirty="0" err="1" smtClean="0"/>
              <a:t>phrases</a:t>
            </a:r>
            <a:r>
              <a:rPr lang="es-MX" sz="2800" dirty="0" smtClean="0"/>
              <a:t> to </a:t>
            </a:r>
            <a:r>
              <a:rPr lang="es-MX" sz="2800" dirty="0" err="1" smtClean="0"/>
              <a:t>your</a:t>
            </a:r>
            <a:r>
              <a:rPr lang="es-MX" sz="2800" dirty="0" smtClean="0"/>
              <a:t> Libreta de Frases</a:t>
            </a:r>
            <a:endParaRPr lang="es-MX" sz="2400" dirty="0"/>
          </a:p>
        </p:txBody>
      </p:sp>
    </p:spTree>
    <p:extLst>
      <p:ext uri="{BB962C8B-B14F-4D97-AF65-F5344CB8AC3E}">
        <p14:creationId xmlns:p14="http://schemas.microsoft.com/office/powerpoint/2010/main" val="302980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224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2" y="228600"/>
            <a:ext cx="2857499" cy="6629400"/>
          </a:xfrm>
        </p:spPr>
        <p:txBody>
          <a:bodyPr>
            <a:normAutofit/>
          </a:bodyPr>
          <a:lstStyle/>
          <a:p>
            <a:r>
              <a:rPr lang="es-MX" dirty="0" err="1" smtClean="0"/>
              <a:t>The</a:t>
            </a:r>
            <a:r>
              <a:rPr lang="es-MX" dirty="0" smtClean="0"/>
              <a:t> </a:t>
            </a:r>
            <a:r>
              <a:rPr lang="es-MX" dirty="0" err="1" smtClean="0"/>
              <a:t>why’s</a:t>
            </a:r>
            <a:r>
              <a:rPr lang="es-MX" dirty="0" smtClean="0"/>
              <a:t> and </a:t>
            </a:r>
            <a:r>
              <a:rPr lang="es-MX" dirty="0" err="1" smtClean="0"/>
              <a:t>how’s</a:t>
            </a:r>
            <a:r>
              <a:rPr lang="es-MX" dirty="0" smtClean="0"/>
              <a:t> of </a:t>
            </a:r>
            <a:r>
              <a:rPr lang="es-MX" dirty="0" err="1" smtClean="0"/>
              <a:t>language</a:t>
            </a:r>
            <a:r>
              <a:rPr lang="es-MX" dirty="0" smtClean="0"/>
              <a:t> </a:t>
            </a:r>
            <a:r>
              <a:rPr lang="es-MX" dirty="0" err="1" smtClean="0"/>
              <a:t>learning</a:t>
            </a:r>
            <a:r>
              <a:rPr lang="es-MX" dirty="0" smtClean="0"/>
              <a:t/>
            </a:r>
            <a:br>
              <a:rPr lang="es-MX" dirty="0" smtClean="0"/>
            </a:br>
            <a:r>
              <a:rPr lang="es-MX" dirty="0"/>
              <a:t/>
            </a:r>
            <a:br>
              <a:rPr lang="es-MX" dirty="0"/>
            </a:br>
            <a:r>
              <a:rPr lang="es-MX" dirty="0" smtClean="0"/>
              <a:t>Por que y como aprendemos un idioma</a:t>
            </a:r>
            <a:endParaRPr lang="es-MX" dirty="0"/>
          </a:p>
        </p:txBody>
      </p:sp>
      <p:pic>
        <p:nvPicPr>
          <p:cNvPr id="5122" name="Picture 2" descr="Image result for kwla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99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MX" dirty="0" smtClean="0"/>
              <a:t>Bienvenidos a Nuestra clase </a:t>
            </a:r>
            <a:br>
              <a:rPr lang="es-MX" dirty="0" smtClean="0"/>
            </a:br>
            <a:r>
              <a:rPr lang="es-MX" dirty="0" smtClean="0"/>
              <a:t>español 1</a:t>
            </a:r>
            <a:endParaRPr lang="es-MX" dirty="0"/>
          </a:p>
        </p:txBody>
      </p:sp>
      <p:sp>
        <p:nvSpPr>
          <p:cNvPr id="3" name="Subtitle 2"/>
          <p:cNvSpPr>
            <a:spLocks noGrp="1"/>
          </p:cNvSpPr>
          <p:nvPr>
            <p:ph type="subTitle" idx="1"/>
          </p:nvPr>
        </p:nvSpPr>
        <p:spPr/>
        <p:txBody>
          <a:bodyPr>
            <a:normAutofit/>
          </a:bodyPr>
          <a:lstStyle/>
          <a:p>
            <a:r>
              <a:rPr lang="es-MX" sz="3200" dirty="0" smtClean="0"/>
              <a:t>Hoy es </a:t>
            </a:r>
            <a:r>
              <a:rPr lang="es-MX" sz="3200" dirty="0" smtClean="0"/>
              <a:t>viernes</a:t>
            </a:r>
            <a:r>
              <a:rPr lang="es-MX" sz="3200" dirty="0" smtClean="0"/>
              <a:t>, </a:t>
            </a:r>
            <a:r>
              <a:rPr lang="es-MX" sz="3200" dirty="0" smtClean="0"/>
              <a:t>el </a:t>
            </a:r>
            <a:r>
              <a:rPr lang="es-MX" sz="3200" dirty="0" smtClean="0"/>
              <a:t>primero de febrero</a:t>
            </a:r>
            <a:endParaRPr lang="es-MX" sz="3200" dirty="0"/>
          </a:p>
        </p:txBody>
      </p:sp>
    </p:spTree>
    <p:extLst>
      <p:ext uri="{BB962C8B-B14F-4D97-AF65-F5344CB8AC3E}">
        <p14:creationId xmlns:p14="http://schemas.microsoft.com/office/powerpoint/2010/main" val="1237642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8" y="2334125"/>
            <a:ext cx="11069052" cy="3753853"/>
          </a:xfrm>
        </p:spPr>
        <p:txBody>
          <a:bodyPr>
            <a:normAutofit/>
          </a:bodyPr>
          <a:lstStyle/>
          <a:p>
            <a:r>
              <a:rPr lang="es-MX" dirty="0" err="1" smtClean="0"/>
              <a:t>We</a:t>
            </a:r>
            <a:r>
              <a:rPr lang="es-MX" dirty="0" smtClean="0"/>
              <a:t> </a:t>
            </a:r>
            <a:r>
              <a:rPr lang="es-MX" dirty="0" err="1" smtClean="0"/>
              <a:t>disagree</a:t>
            </a:r>
            <a:r>
              <a:rPr lang="es-MX" dirty="0" smtClean="0"/>
              <a:t> </a:t>
            </a:r>
            <a:r>
              <a:rPr lang="es-MX" dirty="0" err="1" smtClean="0"/>
              <a:t>with</a:t>
            </a:r>
            <a:r>
              <a:rPr lang="es-MX" dirty="0" smtClean="0"/>
              <a:t> </a:t>
            </a:r>
            <a:r>
              <a:rPr lang="es-MX" dirty="0" err="1" smtClean="0"/>
              <a:t>opinions</a:t>
            </a:r>
            <a:r>
              <a:rPr lang="es-MX" dirty="0" smtClean="0"/>
              <a:t>. </a:t>
            </a:r>
            <a:r>
              <a:rPr lang="es-MX" dirty="0" err="1" smtClean="0"/>
              <a:t>Not</a:t>
            </a:r>
            <a:r>
              <a:rPr lang="es-MX" dirty="0" smtClean="0"/>
              <a:t> </a:t>
            </a:r>
            <a:r>
              <a:rPr lang="es-MX" dirty="0" err="1" smtClean="0"/>
              <a:t>people</a:t>
            </a:r>
            <a:r>
              <a:rPr lang="es-MX" dirty="0" smtClean="0"/>
              <a:t>.</a:t>
            </a:r>
            <a:br>
              <a:rPr lang="es-MX" dirty="0" smtClean="0"/>
            </a:br>
            <a:r>
              <a:rPr lang="es-MX" dirty="0"/>
              <a:t/>
            </a:r>
            <a:br>
              <a:rPr lang="es-MX" dirty="0"/>
            </a:br>
            <a:r>
              <a:rPr lang="es-MX" dirty="0" smtClean="0"/>
              <a:t>A </a:t>
            </a:r>
            <a:r>
              <a:rPr lang="es-MX" dirty="0" err="1" smtClean="0"/>
              <a:t>lack</a:t>
            </a:r>
            <a:r>
              <a:rPr lang="es-MX" dirty="0" smtClean="0"/>
              <a:t> of </a:t>
            </a:r>
            <a:r>
              <a:rPr lang="es-MX" dirty="0" err="1" smtClean="0"/>
              <a:t>agreement</a:t>
            </a:r>
            <a:r>
              <a:rPr lang="es-MX" dirty="0" smtClean="0"/>
              <a:t> </a:t>
            </a:r>
            <a:r>
              <a:rPr lang="es-MX" dirty="0" err="1" smtClean="0"/>
              <a:t>is</a:t>
            </a:r>
            <a:r>
              <a:rPr lang="es-MX" dirty="0" smtClean="0"/>
              <a:t> </a:t>
            </a:r>
            <a:r>
              <a:rPr lang="es-MX" b="1" dirty="0" err="1" smtClean="0"/>
              <a:t>not</a:t>
            </a:r>
            <a:r>
              <a:rPr lang="es-MX" dirty="0" smtClean="0"/>
              <a:t> </a:t>
            </a:r>
            <a:r>
              <a:rPr lang="es-MX" dirty="0" err="1" smtClean="0"/>
              <a:t>the</a:t>
            </a:r>
            <a:r>
              <a:rPr lang="es-MX" dirty="0" smtClean="0"/>
              <a:t> </a:t>
            </a:r>
            <a:r>
              <a:rPr lang="es-MX" dirty="0" err="1" smtClean="0"/>
              <a:t>same</a:t>
            </a:r>
            <a:r>
              <a:rPr lang="es-MX" dirty="0" smtClean="0"/>
              <a:t> as </a:t>
            </a:r>
            <a:r>
              <a:rPr lang="es-MX" dirty="0" err="1" smtClean="0"/>
              <a:t>disrespect</a:t>
            </a:r>
            <a:r>
              <a:rPr lang="es-MX" dirty="0" smtClean="0"/>
              <a:t>.</a:t>
            </a:r>
            <a:br>
              <a:rPr lang="es-MX" dirty="0" smtClean="0"/>
            </a:br>
            <a:endParaRPr lang="es-MX" dirty="0"/>
          </a:p>
        </p:txBody>
      </p:sp>
    </p:spTree>
    <p:extLst>
      <p:ext uri="{BB962C8B-B14F-4D97-AF65-F5344CB8AC3E}">
        <p14:creationId xmlns:p14="http://schemas.microsoft.com/office/powerpoint/2010/main" val="2749192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448926" y="1911206"/>
            <a:ext cx="5438595" cy="4663440"/>
          </a:xfrm>
        </p:spPr>
        <p:txBody>
          <a:bodyPr>
            <a:noAutofit/>
          </a:bodyPr>
          <a:lstStyle/>
          <a:p>
            <a:r>
              <a:rPr lang="es-ES_tradnl" sz="3600" dirty="0" smtClean="0"/>
              <a:t>100% of LLW explore Black </a:t>
            </a:r>
            <a:r>
              <a:rPr lang="es-ES_tradnl" sz="3600" dirty="0" err="1" smtClean="0"/>
              <a:t>Latin</a:t>
            </a:r>
            <a:r>
              <a:rPr lang="es-ES_tradnl" sz="3600" dirty="0" smtClean="0"/>
              <a:t> American culture </a:t>
            </a:r>
            <a:r>
              <a:rPr lang="es-ES_tradnl" sz="3600" dirty="0" err="1" smtClean="0"/>
              <a:t>by</a:t>
            </a:r>
            <a:r>
              <a:rPr lang="es-ES_tradnl" sz="3600" dirty="0" smtClean="0"/>
              <a:t> </a:t>
            </a:r>
            <a:r>
              <a:rPr lang="es-ES_tradnl" sz="3600" dirty="0" err="1" smtClean="0"/>
              <a:t>creating</a:t>
            </a:r>
            <a:r>
              <a:rPr lang="es-ES_tradnl" sz="3600" dirty="0" smtClean="0"/>
              <a:t> a </a:t>
            </a:r>
            <a:r>
              <a:rPr lang="es-ES_tradnl" sz="3600" dirty="0" err="1" smtClean="0"/>
              <a:t>high</a:t>
            </a:r>
            <a:r>
              <a:rPr lang="es-ES_tradnl" sz="3600" dirty="0" smtClean="0"/>
              <a:t> </a:t>
            </a:r>
            <a:r>
              <a:rPr lang="es-ES_tradnl" sz="3600" dirty="0" err="1" smtClean="0"/>
              <a:t>quality</a:t>
            </a:r>
            <a:r>
              <a:rPr lang="es-ES_tradnl" sz="3600" dirty="0" smtClean="0"/>
              <a:t> (7/8) </a:t>
            </a:r>
            <a:r>
              <a:rPr lang="es-ES_tradnl" sz="3600" dirty="0" err="1" smtClean="0"/>
              <a:t>biographical</a:t>
            </a:r>
            <a:r>
              <a:rPr lang="es-ES_tradnl" sz="3600" dirty="0" smtClean="0"/>
              <a:t> </a:t>
            </a:r>
            <a:r>
              <a:rPr lang="es-ES_tradnl" sz="3600" dirty="0" err="1" smtClean="0"/>
              <a:t>diagram</a:t>
            </a:r>
            <a:r>
              <a:rPr lang="es-ES_tradnl" sz="3600" dirty="0" smtClean="0"/>
              <a:t> </a:t>
            </a:r>
            <a:r>
              <a:rPr lang="es-ES_tradnl" sz="3600" dirty="0" err="1" smtClean="0"/>
              <a:t>about</a:t>
            </a:r>
            <a:r>
              <a:rPr lang="es-ES_tradnl" sz="3600" dirty="0" smtClean="0"/>
              <a:t> </a:t>
            </a:r>
            <a:r>
              <a:rPr lang="es-ES_tradnl" sz="3600" dirty="0" err="1" smtClean="0"/>
              <a:t>an</a:t>
            </a:r>
            <a:r>
              <a:rPr lang="es-ES_tradnl" sz="3600" dirty="0" smtClean="0"/>
              <a:t> </a:t>
            </a:r>
            <a:r>
              <a:rPr lang="es-ES_tradnl" sz="3600" dirty="0" err="1" smtClean="0"/>
              <a:t>influential</a:t>
            </a:r>
            <a:r>
              <a:rPr lang="es-ES_tradnl" sz="3600" dirty="0" smtClean="0"/>
              <a:t> Afro-Latino.   </a:t>
            </a:r>
            <a:endParaRPr lang="es-ES_tradnl" sz="3600" dirty="0"/>
          </a:p>
        </p:txBody>
      </p:sp>
      <p:sp>
        <p:nvSpPr>
          <p:cNvPr id="3" name="Content Placeholder 2"/>
          <p:cNvSpPr>
            <a:spLocks noGrp="1"/>
          </p:cNvSpPr>
          <p:nvPr>
            <p:ph sz="half" idx="1"/>
          </p:nvPr>
        </p:nvSpPr>
        <p:spPr>
          <a:xfrm>
            <a:off x="589547" y="1911206"/>
            <a:ext cx="5334000" cy="4024125"/>
          </a:xfrm>
        </p:spPr>
        <p:txBody>
          <a:bodyPr>
            <a:normAutofit/>
          </a:bodyPr>
          <a:lstStyle/>
          <a:p>
            <a:r>
              <a:rPr lang="en-US" sz="4000" dirty="0"/>
              <a:t>LLWBAT </a:t>
            </a:r>
            <a:r>
              <a:rPr lang="en-US" sz="4000" dirty="0" smtClean="0"/>
              <a:t>explore Black Latin American culture. </a:t>
            </a:r>
            <a:r>
              <a:rPr lang="en-US" sz="4000" dirty="0"/>
              <a:t>[</a:t>
            </a:r>
            <a:r>
              <a:rPr lang="en-US" sz="4000" dirty="0" smtClean="0"/>
              <a:t>NL.1.1c]</a:t>
            </a:r>
            <a:endParaRPr lang="es-ES_tradnl" sz="4000" dirty="0"/>
          </a:p>
        </p:txBody>
      </p:sp>
      <p:sp>
        <p:nvSpPr>
          <p:cNvPr id="4" name="Title 3"/>
          <p:cNvSpPr>
            <a:spLocks noGrp="1"/>
          </p:cNvSpPr>
          <p:nvPr>
            <p:ph type="title"/>
          </p:nvPr>
        </p:nvSpPr>
        <p:spPr>
          <a:xfrm>
            <a:off x="928436" y="618178"/>
            <a:ext cx="8610600" cy="1293028"/>
          </a:xfrm>
        </p:spPr>
        <p:txBody>
          <a:bodyPr/>
          <a:lstStyle/>
          <a:p>
            <a:r>
              <a:rPr lang="es-ES_tradnl" dirty="0"/>
              <a:t>OBJETIVO Y DOL </a:t>
            </a:r>
          </a:p>
        </p:txBody>
      </p:sp>
    </p:spTree>
    <p:extLst>
      <p:ext uri="{BB962C8B-B14F-4D97-AF65-F5344CB8AC3E}">
        <p14:creationId xmlns:p14="http://schemas.microsoft.com/office/powerpoint/2010/main" val="18817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894" y="0"/>
            <a:ext cx="75011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8757" y="1660358"/>
            <a:ext cx="4402137" cy="5509200"/>
          </a:xfrm>
          <a:prstGeom prst="rect">
            <a:avLst/>
          </a:prstGeom>
          <a:noFill/>
        </p:spPr>
        <p:txBody>
          <a:bodyPr wrap="square" rtlCol="0">
            <a:spAutoFit/>
          </a:bodyPr>
          <a:lstStyle/>
          <a:p>
            <a:pPr marL="514350" indent="-514350">
              <a:buFont typeface="+mj-lt"/>
              <a:buAutoNum type="arabicPeriod"/>
            </a:pPr>
            <a:r>
              <a:rPr lang="es-MX" sz="3200" dirty="0" smtClean="0"/>
              <a:t>Hecho en </a:t>
            </a:r>
            <a:r>
              <a:rPr lang="es-MX" sz="3200" dirty="0" err="1" smtClean="0"/>
              <a:t>Mexico</a:t>
            </a:r>
            <a:r>
              <a:rPr lang="es-MX" sz="3200" dirty="0" smtClean="0"/>
              <a:t> </a:t>
            </a:r>
          </a:p>
          <a:p>
            <a:pPr marL="514350" indent="-514350">
              <a:buFont typeface="+mj-lt"/>
              <a:buAutoNum type="arabicPeriod"/>
            </a:pPr>
            <a:endParaRPr lang="es-MX" sz="3200" dirty="0" smtClean="0"/>
          </a:p>
          <a:p>
            <a:pPr marL="514350" indent="-514350">
              <a:buFont typeface="+mj-lt"/>
              <a:buAutoNum type="arabicPeriod"/>
            </a:pPr>
            <a:r>
              <a:rPr lang="es-MX" sz="3200" dirty="0" err="1" smtClean="0"/>
              <a:t>What</a:t>
            </a:r>
            <a:r>
              <a:rPr lang="es-MX" sz="3200" dirty="0" smtClean="0"/>
              <a:t> </a:t>
            </a:r>
            <a:r>
              <a:rPr lang="es-MX" sz="3200" dirty="0" err="1" smtClean="0"/>
              <a:t>year</a:t>
            </a:r>
            <a:r>
              <a:rPr lang="es-MX" sz="3200" dirty="0" smtClean="0"/>
              <a:t> do </a:t>
            </a:r>
            <a:r>
              <a:rPr lang="es-MX" sz="3200" dirty="0" err="1" smtClean="0"/>
              <a:t>you</a:t>
            </a:r>
            <a:r>
              <a:rPr lang="es-MX" sz="3200" dirty="0" smtClean="0"/>
              <a:t> </a:t>
            </a:r>
            <a:r>
              <a:rPr lang="es-MX" sz="3200" dirty="0" err="1" smtClean="0"/>
              <a:t>these</a:t>
            </a:r>
            <a:r>
              <a:rPr lang="es-MX" sz="3200" dirty="0" smtClean="0"/>
              <a:t> </a:t>
            </a:r>
            <a:r>
              <a:rPr lang="es-MX" sz="3200" dirty="0" err="1" smtClean="0"/>
              <a:t>were</a:t>
            </a:r>
            <a:r>
              <a:rPr lang="es-MX" sz="3200" dirty="0" smtClean="0"/>
              <a:t> </a:t>
            </a:r>
            <a:r>
              <a:rPr lang="es-MX" sz="3200" dirty="0" err="1" smtClean="0"/>
              <a:t>painted</a:t>
            </a:r>
            <a:r>
              <a:rPr lang="es-MX" sz="3200" dirty="0" smtClean="0"/>
              <a:t>?</a:t>
            </a:r>
          </a:p>
          <a:p>
            <a:pPr marL="514350" indent="-514350">
              <a:buFont typeface="+mj-lt"/>
              <a:buAutoNum type="arabicPeriod"/>
            </a:pPr>
            <a:endParaRPr lang="es-MX" sz="3200" dirty="0"/>
          </a:p>
          <a:p>
            <a:pPr marL="514350" indent="-514350">
              <a:buFont typeface="+mj-lt"/>
              <a:buAutoNum type="arabicPeriod"/>
            </a:pPr>
            <a:r>
              <a:rPr lang="es-MX" sz="3200" dirty="0" smtClean="0"/>
              <a:t>1821</a:t>
            </a:r>
          </a:p>
          <a:p>
            <a:pPr marL="514350" indent="-514350">
              <a:buFont typeface="+mj-lt"/>
              <a:buAutoNum type="arabicPeriod"/>
            </a:pPr>
            <a:endParaRPr lang="es-MX" sz="3200" dirty="0"/>
          </a:p>
          <a:p>
            <a:pPr marL="514350" indent="-514350">
              <a:buFont typeface="+mj-lt"/>
              <a:buAutoNum type="arabicPeriod"/>
            </a:pPr>
            <a:r>
              <a:rPr lang="es-MX" sz="3200" dirty="0" err="1" smtClean="0"/>
              <a:t>What</a:t>
            </a:r>
            <a:r>
              <a:rPr lang="es-MX" sz="3200" dirty="0" smtClean="0"/>
              <a:t> </a:t>
            </a:r>
            <a:r>
              <a:rPr lang="es-MX" sz="3200" dirty="0" err="1" smtClean="0"/>
              <a:t>is</a:t>
            </a:r>
            <a:r>
              <a:rPr lang="es-MX" sz="3200" dirty="0" smtClean="0"/>
              <a:t> </a:t>
            </a:r>
            <a:r>
              <a:rPr lang="es-MX" sz="3200" dirty="0" err="1" smtClean="0"/>
              <a:t>the</a:t>
            </a:r>
            <a:r>
              <a:rPr lang="es-MX" sz="3200" dirty="0" smtClean="0"/>
              <a:t> </a:t>
            </a:r>
            <a:r>
              <a:rPr lang="es-MX" sz="3200" dirty="0" err="1" smtClean="0"/>
              <a:t>message</a:t>
            </a:r>
            <a:r>
              <a:rPr lang="es-MX" sz="3200" dirty="0" smtClean="0"/>
              <a:t>?</a:t>
            </a:r>
          </a:p>
          <a:p>
            <a:endParaRPr lang="es-MX" sz="3200" dirty="0"/>
          </a:p>
        </p:txBody>
      </p:sp>
    </p:spTree>
    <p:extLst>
      <p:ext uri="{BB962C8B-B14F-4D97-AF65-F5344CB8AC3E}">
        <p14:creationId xmlns:p14="http://schemas.microsoft.com/office/powerpoint/2010/main" val="2295707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68" y="529321"/>
            <a:ext cx="11769353" cy="3489225"/>
          </a:xfrm>
          <a:prstGeom prst="rect">
            <a:avLst/>
          </a:prstGeom>
        </p:spPr>
      </p:pic>
    </p:spTree>
    <p:extLst>
      <p:ext uri="{BB962C8B-B14F-4D97-AF65-F5344CB8AC3E}">
        <p14:creationId xmlns:p14="http://schemas.microsoft.com/office/powerpoint/2010/main" val="151505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42" y="2160035"/>
            <a:ext cx="10162674" cy="3013543"/>
          </a:xfrm>
        </p:spPr>
        <p:txBody>
          <a:bodyPr>
            <a:normAutofit/>
          </a:bodyPr>
          <a:lstStyle/>
          <a:p>
            <a:r>
              <a:rPr lang="es-MX" dirty="0" smtClean="0"/>
              <a:t>Black in </a:t>
            </a:r>
            <a:r>
              <a:rPr lang="es-MX" dirty="0" err="1" smtClean="0"/>
              <a:t>latin</a:t>
            </a:r>
            <a:r>
              <a:rPr lang="es-MX" dirty="0" smtClean="0"/>
              <a:t> </a:t>
            </a:r>
            <a:r>
              <a:rPr lang="es-MX" dirty="0" err="1" smtClean="0"/>
              <a:t>america</a:t>
            </a:r>
            <a:r>
              <a:rPr lang="es-MX" dirty="0" smtClean="0"/>
              <a:t> </a:t>
            </a:r>
            <a:r>
              <a:rPr lang="es-MX" dirty="0" err="1" smtClean="0"/>
              <a:t>preview</a:t>
            </a:r>
            <a:r>
              <a:rPr lang="es-MX" dirty="0" smtClean="0"/>
              <a:t/>
            </a:r>
            <a:br>
              <a:rPr lang="es-MX" dirty="0" smtClean="0"/>
            </a:br>
            <a:r>
              <a:rPr lang="es-MX" dirty="0"/>
              <a:t/>
            </a:r>
            <a:br>
              <a:rPr lang="es-MX" dirty="0"/>
            </a:br>
            <a:r>
              <a:rPr lang="es-MX" dirty="0"/>
              <a:t>https://www.pbs.org/video/black-in-latin-america-black-in-latin-america/</a:t>
            </a:r>
            <a:r>
              <a:rPr lang="es-MX" dirty="0" smtClean="0"/>
              <a:t/>
            </a:r>
            <a:br>
              <a:rPr lang="es-MX" dirty="0" smtClean="0"/>
            </a:br>
            <a:endParaRPr lang="es-MX" dirty="0"/>
          </a:p>
        </p:txBody>
      </p:sp>
    </p:spTree>
    <p:extLst>
      <p:ext uri="{BB962C8B-B14F-4D97-AF65-F5344CB8AC3E}">
        <p14:creationId xmlns:p14="http://schemas.microsoft.com/office/powerpoint/2010/main" val="1349006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263" y="2100880"/>
            <a:ext cx="7800474" cy="3133859"/>
          </a:xfrm>
        </p:spPr>
        <p:txBody>
          <a:bodyPr/>
          <a:lstStyle/>
          <a:p>
            <a:r>
              <a:rPr lang="es-MX" dirty="0" smtClean="0"/>
              <a:t>Define Black.</a:t>
            </a:r>
            <a:br>
              <a:rPr lang="es-MX" dirty="0" smtClean="0"/>
            </a:br>
            <a:r>
              <a:rPr lang="es-MX" dirty="0"/>
              <a:t/>
            </a:r>
            <a:br>
              <a:rPr lang="es-MX" dirty="0"/>
            </a:br>
            <a:r>
              <a:rPr lang="es-MX" dirty="0" smtClean="0"/>
              <a:t>Quien es una persona Negra?</a:t>
            </a:r>
            <a:br>
              <a:rPr lang="es-MX" dirty="0" smtClean="0"/>
            </a:br>
            <a:endParaRPr lang="es-MX"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7" y="1775023"/>
            <a:ext cx="4120449" cy="4120449"/>
          </a:xfrm>
          <a:prstGeom prst="rect">
            <a:avLst/>
          </a:prstGeom>
        </p:spPr>
      </p:pic>
    </p:spTree>
    <p:extLst>
      <p:ext uri="{BB962C8B-B14F-4D97-AF65-F5344CB8AC3E}">
        <p14:creationId xmlns:p14="http://schemas.microsoft.com/office/powerpoint/2010/main" val="823896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may contain: 10 people, including Debra Robbins DeAlba, Kellen DeAlba, Pablo Elias HernÃ¡ndez Islas, Paty De Alba, Gaby DeAlba, Paola DeAlba Rguez and Tuy Rodriguez Calvario, people smiling, suit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10" y="27289"/>
            <a:ext cx="10262101" cy="683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94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632" y="2215226"/>
            <a:ext cx="11734800" cy="3487742"/>
          </a:xfrm>
          <a:prstGeom prst="rect">
            <a:avLst/>
          </a:prstGeom>
        </p:spPr>
      </p:pic>
    </p:spTree>
    <p:extLst>
      <p:ext uri="{BB962C8B-B14F-4D97-AF65-F5344CB8AC3E}">
        <p14:creationId xmlns:p14="http://schemas.microsoft.com/office/powerpoint/2010/main" val="1805833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62" y="1636296"/>
            <a:ext cx="5911516" cy="2370222"/>
          </a:xfrm>
        </p:spPr>
        <p:txBody>
          <a:bodyPr>
            <a:normAutofit/>
          </a:bodyPr>
          <a:lstStyle/>
          <a:p>
            <a:pPr algn="ctr"/>
            <a:r>
              <a:rPr lang="es-MX" sz="4800" dirty="0" smtClean="0"/>
              <a:t>Afro-latinos</a:t>
            </a:r>
            <a:endParaRPr lang="es-MX" sz="4800" dirty="0"/>
          </a:p>
        </p:txBody>
      </p:sp>
      <p:sp>
        <p:nvSpPr>
          <p:cNvPr id="3" name="TextBox 2"/>
          <p:cNvSpPr txBox="1"/>
          <p:nvPr/>
        </p:nvSpPr>
        <p:spPr>
          <a:xfrm>
            <a:off x="2919662" y="4331369"/>
            <a:ext cx="6200272" cy="369332"/>
          </a:xfrm>
          <a:prstGeom prst="rect">
            <a:avLst/>
          </a:prstGeom>
          <a:noFill/>
        </p:spPr>
        <p:txBody>
          <a:bodyPr wrap="square" rtlCol="0">
            <a:spAutoFit/>
          </a:bodyPr>
          <a:lstStyle/>
          <a:p>
            <a:r>
              <a:rPr lang="es-MX" dirty="0"/>
              <a:t>https://www.youtube.com/watch?v=joh6vUsHiq0</a:t>
            </a:r>
          </a:p>
        </p:txBody>
      </p:sp>
    </p:spTree>
    <p:extLst>
      <p:ext uri="{BB962C8B-B14F-4D97-AF65-F5344CB8AC3E}">
        <p14:creationId xmlns:p14="http://schemas.microsoft.com/office/powerpoint/2010/main" val="2231907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t>Por que aprendemos español?</a:t>
            </a:r>
            <a:endParaRPr lang="es-MX" dirty="0"/>
          </a:p>
        </p:txBody>
      </p:sp>
      <p:sp>
        <p:nvSpPr>
          <p:cNvPr id="3" name="Subtitle 2"/>
          <p:cNvSpPr>
            <a:spLocks noGrp="1"/>
          </p:cNvSpPr>
          <p:nvPr>
            <p:ph type="subTitle" idx="1"/>
          </p:nvPr>
        </p:nvSpPr>
        <p:spPr>
          <a:xfrm>
            <a:off x="3962399" y="4385733"/>
            <a:ext cx="7197726" cy="929218"/>
          </a:xfrm>
        </p:spPr>
        <p:txBody>
          <a:bodyPr/>
          <a:lstStyle/>
          <a:p>
            <a:r>
              <a:rPr lang="es-MX" dirty="0" err="1" smtClean="0"/>
              <a:t>Why</a:t>
            </a:r>
            <a:r>
              <a:rPr lang="es-MX" dirty="0" smtClean="0"/>
              <a:t> do </a:t>
            </a:r>
            <a:r>
              <a:rPr lang="es-MX" dirty="0" err="1" smtClean="0"/>
              <a:t>we</a:t>
            </a:r>
            <a:r>
              <a:rPr lang="es-MX" dirty="0" smtClean="0"/>
              <a:t> </a:t>
            </a:r>
            <a:r>
              <a:rPr lang="es-MX" dirty="0" err="1" smtClean="0"/>
              <a:t>learn</a:t>
            </a:r>
            <a:r>
              <a:rPr lang="es-MX" dirty="0" smtClean="0"/>
              <a:t> </a:t>
            </a:r>
            <a:r>
              <a:rPr lang="es-MX" dirty="0" err="1" smtClean="0"/>
              <a:t>Spanish</a:t>
            </a:r>
            <a:r>
              <a:rPr lang="es-MX" dirty="0" smtClean="0"/>
              <a:t>? </a:t>
            </a:r>
          </a:p>
          <a:p>
            <a:r>
              <a:rPr lang="es-MX" dirty="0" err="1" smtClean="0"/>
              <a:t>Or</a:t>
            </a:r>
            <a:r>
              <a:rPr lang="es-MX" dirty="0" smtClean="0"/>
              <a:t> </a:t>
            </a:r>
            <a:r>
              <a:rPr lang="es-MX" dirty="0" err="1" smtClean="0"/>
              <a:t>any</a:t>
            </a:r>
            <a:r>
              <a:rPr lang="es-MX" dirty="0" smtClean="0"/>
              <a:t> </a:t>
            </a:r>
            <a:r>
              <a:rPr lang="es-MX" dirty="0" err="1" smtClean="0"/>
              <a:t>World</a:t>
            </a:r>
            <a:r>
              <a:rPr lang="es-MX" dirty="0" smtClean="0"/>
              <a:t> </a:t>
            </a:r>
            <a:r>
              <a:rPr lang="es-MX" dirty="0" err="1" smtClean="0"/>
              <a:t>language</a:t>
            </a:r>
            <a:r>
              <a:rPr lang="es-MX" dirty="0"/>
              <a:t>?</a:t>
            </a:r>
          </a:p>
        </p:txBody>
      </p:sp>
      <p:pic>
        <p:nvPicPr>
          <p:cNvPr id="6"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95" y="5772150"/>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154" y="5638800"/>
            <a:ext cx="1488021" cy="1156759"/>
          </a:xfrm>
          <a:prstGeom prst="rect">
            <a:avLst/>
          </a:prstGeom>
        </p:spPr>
      </p:pic>
    </p:spTree>
    <p:extLst>
      <p:ext uri="{BB962C8B-B14F-4D97-AF65-F5344CB8AC3E}">
        <p14:creationId xmlns:p14="http://schemas.microsoft.com/office/powerpoint/2010/main" val="367466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084" y="0"/>
            <a:ext cx="4539916" cy="44835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uerto rico, puertorican, boricua, borinquen, tain Tank Top | Spreadshirt | ID: 12152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116" y="3473115"/>
            <a:ext cx="3384884" cy="33848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 cigar smoking woman somewhere in Havana, Cu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259" y="0"/>
            <a:ext cx="31718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frican Americans need to welcome our Puerto Rican Cuban and Dominican Brothers and Sisters because they are black also stop the segregation African Americans and learn about our spanish speaking Caribbean Brothers and sisters al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50"/>
            <a:ext cx="4514850" cy="6800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quot;Children of Hispaniola&quot; ~ A digital Illustration created in response to the racial divide and turmoil caused by 2015 residency/deportation laws established in the Dominican Republic. - Cathy Char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221" y="3022967"/>
            <a:ext cx="4247524" cy="428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986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orgullo af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211" y="1034717"/>
            <a:ext cx="5197640" cy="519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86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75349"/>
            <a:ext cx="9448800" cy="1246248"/>
          </a:xfrm>
        </p:spPr>
        <p:txBody>
          <a:bodyPr/>
          <a:lstStyle/>
          <a:p>
            <a:r>
              <a:rPr lang="es-MX" dirty="0" smtClean="0"/>
              <a:t>Ahora tu – </a:t>
            </a:r>
            <a:r>
              <a:rPr lang="es-MX" dirty="0" err="1" smtClean="0"/>
              <a:t>now</a:t>
            </a:r>
            <a:r>
              <a:rPr lang="es-MX" dirty="0" smtClean="0"/>
              <a:t> </a:t>
            </a:r>
            <a:r>
              <a:rPr lang="es-MX" dirty="0" err="1" smtClean="0"/>
              <a:t>you</a:t>
            </a:r>
            <a:endParaRPr lang="es-MX" dirty="0"/>
          </a:p>
        </p:txBody>
      </p:sp>
      <p:sp>
        <p:nvSpPr>
          <p:cNvPr id="3" name="Subtitle 2"/>
          <p:cNvSpPr>
            <a:spLocks noGrp="1"/>
          </p:cNvSpPr>
          <p:nvPr>
            <p:ph type="subTitle" idx="1"/>
          </p:nvPr>
        </p:nvSpPr>
        <p:spPr>
          <a:xfrm>
            <a:off x="1235242" y="2521597"/>
            <a:ext cx="9721516" cy="1521014"/>
          </a:xfrm>
        </p:spPr>
        <p:txBody>
          <a:bodyPr>
            <a:noAutofit/>
          </a:bodyPr>
          <a:lstStyle/>
          <a:p>
            <a:r>
              <a:rPr lang="es-MX" sz="3600" dirty="0" err="1" smtClean="0"/>
              <a:t>With</a:t>
            </a:r>
            <a:r>
              <a:rPr lang="es-MX" sz="3600" dirty="0" smtClean="0"/>
              <a:t> a </a:t>
            </a:r>
            <a:r>
              <a:rPr lang="es-MX" sz="3600" dirty="0" err="1" smtClean="0"/>
              <a:t>partner</a:t>
            </a:r>
            <a:r>
              <a:rPr lang="es-MX" sz="3600" dirty="0" smtClean="0"/>
              <a:t> </a:t>
            </a:r>
            <a:r>
              <a:rPr lang="es-MX" sz="3600" dirty="0" err="1" smtClean="0"/>
              <a:t>or</a:t>
            </a:r>
            <a:r>
              <a:rPr lang="es-MX" sz="3600" dirty="0" smtClean="0"/>
              <a:t> </a:t>
            </a:r>
            <a:r>
              <a:rPr lang="es-MX" sz="3600" dirty="0" err="1" smtClean="0"/>
              <a:t>alone</a:t>
            </a:r>
            <a:r>
              <a:rPr lang="es-MX" sz="3600" dirty="0" smtClean="0"/>
              <a:t>, </a:t>
            </a:r>
            <a:r>
              <a:rPr lang="es-MX" sz="3600" dirty="0" err="1" smtClean="0"/>
              <a:t>you</a:t>
            </a:r>
            <a:r>
              <a:rPr lang="es-MX" sz="3600" dirty="0" smtClean="0"/>
              <a:t> </a:t>
            </a:r>
            <a:r>
              <a:rPr lang="es-MX" sz="3600" dirty="0" err="1" smtClean="0"/>
              <a:t>will</a:t>
            </a:r>
            <a:r>
              <a:rPr lang="es-MX" sz="3600" dirty="0" smtClean="0"/>
              <a:t> créate a </a:t>
            </a:r>
            <a:r>
              <a:rPr lang="es-MX" sz="3600" dirty="0" err="1" smtClean="0"/>
              <a:t>Biographical</a:t>
            </a:r>
            <a:r>
              <a:rPr lang="es-MX" sz="3600" dirty="0" smtClean="0"/>
              <a:t> </a:t>
            </a:r>
            <a:r>
              <a:rPr lang="es-MX" sz="3600" dirty="0" err="1" smtClean="0"/>
              <a:t>flag</a:t>
            </a:r>
            <a:r>
              <a:rPr lang="es-MX" sz="3600" dirty="0" smtClean="0"/>
              <a:t> </a:t>
            </a:r>
            <a:r>
              <a:rPr lang="es-MX" sz="3600" dirty="0" err="1" smtClean="0"/>
              <a:t>about</a:t>
            </a:r>
            <a:r>
              <a:rPr lang="es-MX" sz="3600" dirty="0" smtClean="0"/>
              <a:t> </a:t>
            </a:r>
            <a:r>
              <a:rPr lang="es-MX" sz="3600" dirty="0" err="1" smtClean="0"/>
              <a:t>an</a:t>
            </a:r>
            <a:r>
              <a:rPr lang="es-MX" sz="3600" dirty="0" smtClean="0"/>
              <a:t> </a:t>
            </a:r>
            <a:r>
              <a:rPr lang="es-MX" sz="3600" dirty="0" err="1" smtClean="0"/>
              <a:t>influential</a:t>
            </a:r>
            <a:r>
              <a:rPr lang="es-MX" sz="3600" dirty="0" smtClean="0"/>
              <a:t> Afro-Latino </a:t>
            </a:r>
            <a:r>
              <a:rPr lang="es-MX" sz="3600" dirty="0" err="1" smtClean="0"/>
              <a:t>person</a:t>
            </a:r>
            <a:r>
              <a:rPr lang="es-MX" sz="3600" dirty="0" smtClean="0"/>
              <a:t>.</a:t>
            </a:r>
          </a:p>
          <a:p>
            <a:r>
              <a:rPr lang="es-MX" sz="3600" dirty="0" smtClean="0"/>
              <a:t>Be </a:t>
            </a:r>
            <a:r>
              <a:rPr lang="es-MX" sz="3600" dirty="0" err="1" smtClean="0"/>
              <a:t>prepared</a:t>
            </a:r>
            <a:r>
              <a:rPr lang="es-MX" sz="3600" dirty="0" smtClean="0"/>
              <a:t> to </a:t>
            </a:r>
            <a:r>
              <a:rPr lang="es-MX" sz="3600" dirty="0" err="1" smtClean="0"/>
              <a:t>present</a:t>
            </a:r>
            <a:r>
              <a:rPr lang="es-MX" sz="3600" dirty="0" smtClean="0"/>
              <a:t> in English.</a:t>
            </a:r>
            <a:endParaRPr lang="es-MX" sz="3600" dirty="0"/>
          </a:p>
        </p:txBody>
      </p:sp>
    </p:spTree>
    <p:extLst>
      <p:ext uri="{BB962C8B-B14F-4D97-AF65-F5344CB8AC3E}">
        <p14:creationId xmlns:p14="http://schemas.microsoft.com/office/powerpoint/2010/main" val="1912334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The</a:t>
            </a:r>
            <a:r>
              <a:rPr lang="es-MX" dirty="0" smtClean="0"/>
              <a:t> </a:t>
            </a:r>
            <a:r>
              <a:rPr lang="es-MX" dirty="0" err="1" smtClean="0"/>
              <a:t>list</a:t>
            </a:r>
            <a:r>
              <a:rPr lang="es-MX" dirty="0" smtClean="0"/>
              <a:t> of </a:t>
            </a:r>
            <a:r>
              <a:rPr lang="es-MX" dirty="0" err="1" smtClean="0"/>
              <a:t>people</a:t>
            </a:r>
            <a:r>
              <a:rPr lang="es-MX" dirty="0" smtClean="0"/>
              <a:t> to </a:t>
            </a:r>
            <a:r>
              <a:rPr lang="es-MX" dirty="0" err="1" smtClean="0"/>
              <a:t>present</a:t>
            </a:r>
            <a:r>
              <a:rPr lang="es-MX" dirty="0" smtClean="0"/>
              <a:t> </a:t>
            </a:r>
            <a:r>
              <a:rPr lang="es-MX" dirty="0" err="1" smtClean="0"/>
              <a:t>about</a:t>
            </a:r>
            <a:r>
              <a:rPr lang="es-MX" dirty="0" smtClean="0"/>
              <a:t>. </a:t>
            </a:r>
            <a:r>
              <a:rPr lang="es-MX" dirty="0" err="1" smtClean="0"/>
              <a:t>write</a:t>
            </a:r>
            <a:r>
              <a:rPr lang="es-MX" dirty="0" smtClean="0"/>
              <a:t> </a:t>
            </a:r>
            <a:r>
              <a:rPr lang="es-MX" dirty="0" err="1" smtClean="0"/>
              <a:t>on</a:t>
            </a:r>
            <a:r>
              <a:rPr lang="es-MX" dirty="0" smtClean="0"/>
              <a:t> </a:t>
            </a:r>
            <a:r>
              <a:rPr lang="es-MX" dirty="0" err="1" smtClean="0"/>
              <a:t>cards</a:t>
            </a:r>
            <a:r>
              <a:rPr lang="es-MX" dirty="0" smtClean="0"/>
              <a:t>.</a:t>
            </a:r>
            <a:endParaRPr lang="es-MX" dirty="0"/>
          </a:p>
        </p:txBody>
      </p:sp>
      <p:sp>
        <p:nvSpPr>
          <p:cNvPr id="3" name="Content Placeholder 2"/>
          <p:cNvSpPr>
            <a:spLocks noGrp="1"/>
          </p:cNvSpPr>
          <p:nvPr>
            <p:ph idx="1"/>
          </p:nvPr>
        </p:nvSpPr>
        <p:spPr/>
        <p:txBody>
          <a:bodyPr>
            <a:normAutofit fontScale="25000" lnSpcReduction="20000"/>
          </a:bodyPr>
          <a:lstStyle/>
          <a:p>
            <a:r>
              <a:rPr lang="es-MX" dirty="0"/>
              <a:t>Afro Latinos:</a:t>
            </a:r>
          </a:p>
          <a:p>
            <a:r>
              <a:rPr lang="es-MX" dirty="0"/>
              <a:t> </a:t>
            </a:r>
          </a:p>
          <a:p>
            <a:r>
              <a:rPr lang="es-MX" dirty="0" err="1"/>
              <a:t>Revolutionaries</a:t>
            </a:r>
            <a:r>
              <a:rPr lang="es-MX" dirty="0"/>
              <a:t>:</a:t>
            </a:r>
          </a:p>
          <a:p>
            <a:r>
              <a:rPr lang="es-MX" dirty="0"/>
              <a:t>Yanga </a:t>
            </a:r>
          </a:p>
          <a:p>
            <a:r>
              <a:rPr lang="es-MX" dirty="0"/>
              <a:t>José Morelos</a:t>
            </a:r>
          </a:p>
          <a:p>
            <a:r>
              <a:rPr lang="es-MX" dirty="0"/>
              <a:t>Vicente Guerrero</a:t>
            </a:r>
          </a:p>
          <a:p>
            <a:r>
              <a:rPr lang="es-MX" dirty="0"/>
              <a:t> </a:t>
            </a:r>
          </a:p>
          <a:p>
            <a:r>
              <a:rPr lang="es-MX" dirty="0" err="1"/>
              <a:t>Roots</a:t>
            </a:r>
            <a:r>
              <a:rPr lang="es-MX" dirty="0"/>
              <a:t> </a:t>
            </a:r>
            <a:r>
              <a:rPr lang="es-MX" dirty="0" err="1"/>
              <a:t>musicians</a:t>
            </a:r>
            <a:r>
              <a:rPr lang="es-MX" dirty="0"/>
              <a:t>:</a:t>
            </a:r>
          </a:p>
          <a:p>
            <a:r>
              <a:rPr lang="es-MX" dirty="0"/>
              <a:t>Celia Cruz </a:t>
            </a:r>
          </a:p>
          <a:p>
            <a:r>
              <a:rPr lang="es-MX" dirty="0"/>
              <a:t>Susana Baca</a:t>
            </a:r>
          </a:p>
          <a:p>
            <a:r>
              <a:rPr lang="es-MX" dirty="0"/>
              <a:t>Johnny Pacheco</a:t>
            </a:r>
          </a:p>
          <a:p>
            <a:r>
              <a:rPr lang="es-MX" dirty="0"/>
              <a:t> </a:t>
            </a:r>
          </a:p>
          <a:p>
            <a:r>
              <a:rPr lang="es-MX" dirty="0" err="1"/>
              <a:t>Athletes</a:t>
            </a:r>
            <a:r>
              <a:rPr lang="es-MX" dirty="0"/>
              <a:t>:</a:t>
            </a:r>
          </a:p>
          <a:p>
            <a:r>
              <a:rPr lang="es-MX" dirty="0"/>
              <a:t>Pelé</a:t>
            </a:r>
          </a:p>
          <a:p>
            <a:r>
              <a:rPr lang="es-MX" dirty="0"/>
              <a:t>David Ortiz</a:t>
            </a:r>
          </a:p>
          <a:p>
            <a:r>
              <a:rPr lang="es-MX" dirty="0"/>
              <a:t>Roberto Clemente</a:t>
            </a:r>
          </a:p>
          <a:p>
            <a:r>
              <a:rPr lang="es-MX" dirty="0" err="1"/>
              <a:t>Caterine</a:t>
            </a:r>
            <a:r>
              <a:rPr lang="es-MX" dirty="0"/>
              <a:t> </a:t>
            </a:r>
            <a:r>
              <a:rPr lang="es-MX" dirty="0" err="1"/>
              <a:t>Imbargüen</a:t>
            </a:r>
            <a:endParaRPr lang="es-MX" dirty="0"/>
          </a:p>
          <a:p>
            <a:r>
              <a:rPr lang="es-MX" dirty="0"/>
              <a:t> </a:t>
            </a:r>
          </a:p>
          <a:p>
            <a:r>
              <a:rPr lang="es-MX" dirty="0" err="1"/>
              <a:t>Athletes</a:t>
            </a:r>
            <a:r>
              <a:rPr lang="es-MX" dirty="0"/>
              <a:t>:</a:t>
            </a:r>
          </a:p>
          <a:p>
            <a:r>
              <a:rPr lang="es-MX" dirty="0"/>
              <a:t>Ronaldinho</a:t>
            </a:r>
          </a:p>
          <a:p>
            <a:r>
              <a:rPr lang="es-MX" dirty="0"/>
              <a:t>Alex Rodríguez </a:t>
            </a:r>
          </a:p>
          <a:p>
            <a:r>
              <a:rPr lang="es-MX" dirty="0"/>
              <a:t>Rafaela </a:t>
            </a:r>
            <a:r>
              <a:rPr lang="es-MX" dirty="0" err="1"/>
              <a:t>Lopez</a:t>
            </a:r>
            <a:r>
              <a:rPr lang="es-MX" dirty="0"/>
              <a:t> Silva</a:t>
            </a:r>
          </a:p>
          <a:p>
            <a:r>
              <a:rPr lang="es-MX" dirty="0"/>
              <a:t> </a:t>
            </a:r>
          </a:p>
          <a:p>
            <a:r>
              <a:rPr lang="es-MX" dirty="0"/>
              <a:t>Pop </a:t>
            </a:r>
            <a:r>
              <a:rPr lang="es-MX" dirty="0" err="1"/>
              <a:t>artists</a:t>
            </a:r>
            <a:r>
              <a:rPr lang="es-MX" dirty="0"/>
              <a:t>:</a:t>
            </a:r>
          </a:p>
          <a:p>
            <a:r>
              <a:rPr lang="es-MX" dirty="0" err="1"/>
              <a:t>Belcalis</a:t>
            </a:r>
            <a:r>
              <a:rPr lang="es-MX" dirty="0"/>
              <a:t> </a:t>
            </a:r>
            <a:r>
              <a:rPr lang="es-MX" dirty="0" err="1"/>
              <a:t>Marlenis</a:t>
            </a:r>
            <a:r>
              <a:rPr lang="es-MX" dirty="0"/>
              <a:t> </a:t>
            </a:r>
            <a:r>
              <a:rPr lang="es-MX" dirty="0" err="1"/>
              <a:t>Almánzar</a:t>
            </a:r>
            <a:endParaRPr lang="es-MX" dirty="0"/>
          </a:p>
          <a:p>
            <a:r>
              <a:rPr lang="es-MX" dirty="0" err="1"/>
              <a:t>Mariah</a:t>
            </a:r>
            <a:r>
              <a:rPr lang="es-MX" dirty="0"/>
              <a:t> Carey</a:t>
            </a:r>
          </a:p>
          <a:p>
            <a:r>
              <a:rPr lang="es-MX" dirty="0"/>
              <a:t>Peter Gene Hernandez </a:t>
            </a:r>
          </a:p>
          <a:p>
            <a:r>
              <a:rPr lang="es-MX" dirty="0"/>
              <a:t> </a:t>
            </a:r>
          </a:p>
          <a:p>
            <a:r>
              <a:rPr lang="es-MX" dirty="0" err="1"/>
              <a:t>Activists</a:t>
            </a:r>
            <a:r>
              <a:rPr lang="es-MX" dirty="0"/>
              <a:t>:</a:t>
            </a:r>
          </a:p>
          <a:p>
            <a:r>
              <a:rPr lang="es-MX" dirty="0"/>
              <a:t>Gilberto Gil</a:t>
            </a:r>
          </a:p>
          <a:p>
            <a:r>
              <a:rPr lang="es-MX" dirty="0" err="1"/>
              <a:t>Tego</a:t>
            </a:r>
            <a:r>
              <a:rPr lang="es-MX" dirty="0"/>
              <a:t> </a:t>
            </a:r>
            <a:r>
              <a:rPr lang="es-MX" dirty="0" err="1"/>
              <a:t>Calderon</a:t>
            </a:r>
            <a:endParaRPr lang="es-MX" dirty="0"/>
          </a:p>
          <a:p>
            <a:r>
              <a:rPr lang="es-MX" dirty="0"/>
              <a:t>Argelia Laya</a:t>
            </a:r>
          </a:p>
          <a:p>
            <a:r>
              <a:rPr lang="es-MX" dirty="0"/>
              <a:t> </a:t>
            </a:r>
          </a:p>
          <a:p>
            <a:r>
              <a:rPr lang="es-MX" dirty="0" err="1"/>
              <a:t>Activists</a:t>
            </a:r>
            <a:r>
              <a:rPr lang="es-MX" dirty="0"/>
              <a:t>:</a:t>
            </a:r>
          </a:p>
          <a:p>
            <a:r>
              <a:rPr lang="es-MX" dirty="0" err="1"/>
              <a:t>The</a:t>
            </a:r>
            <a:r>
              <a:rPr lang="es-MX" dirty="0"/>
              <a:t> Mirabel </a:t>
            </a:r>
            <a:r>
              <a:rPr lang="es-MX" dirty="0" err="1"/>
              <a:t>Sisters</a:t>
            </a:r>
            <a:r>
              <a:rPr lang="es-MX" dirty="0"/>
              <a:t> - las 3 mariposas</a:t>
            </a:r>
          </a:p>
          <a:p>
            <a:r>
              <a:rPr lang="es-MX" dirty="0" err="1"/>
              <a:t>Xica</a:t>
            </a:r>
            <a:r>
              <a:rPr lang="es-MX" dirty="0"/>
              <a:t> da Silva</a:t>
            </a:r>
          </a:p>
          <a:p>
            <a:r>
              <a:rPr lang="es-MX" dirty="0"/>
              <a:t>Arturo Alfonso </a:t>
            </a:r>
            <a:r>
              <a:rPr lang="es-MX" dirty="0" err="1"/>
              <a:t>Schomburg</a:t>
            </a:r>
            <a:endParaRPr lang="es-MX" dirty="0"/>
          </a:p>
          <a:p>
            <a:r>
              <a:rPr lang="es-MX" dirty="0"/>
              <a:t> </a:t>
            </a:r>
          </a:p>
          <a:p>
            <a:r>
              <a:rPr lang="es-MX" dirty="0" err="1"/>
              <a:t>Writers</a:t>
            </a:r>
            <a:r>
              <a:rPr lang="es-MX" dirty="0"/>
              <a:t> </a:t>
            </a:r>
            <a:r>
              <a:rPr lang="es-MX" dirty="0" err="1"/>
              <a:t>newscasters</a:t>
            </a:r>
            <a:r>
              <a:rPr lang="es-MX" dirty="0"/>
              <a:t>:</a:t>
            </a:r>
          </a:p>
          <a:p>
            <a:r>
              <a:rPr lang="es-MX" dirty="0" err="1"/>
              <a:t>Ursula</a:t>
            </a:r>
            <a:r>
              <a:rPr lang="es-MX" dirty="0"/>
              <a:t> Burns</a:t>
            </a:r>
          </a:p>
          <a:p>
            <a:r>
              <a:rPr lang="es-MX" dirty="0"/>
              <a:t>John Carlos </a:t>
            </a:r>
          </a:p>
          <a:p>
            <a:r>
              <a:rPr lang="es-MX" dirty="0"/>
              <a:t>Ilia Calderón</a:t>
            </a:r>
          </a:p>
          <a:p>
            <a:r>
              <a:rPr lang="es-MX" dirty="0"/>
              <a:t> </a:t>
            </a:r>
          </a:p>
          <a:p>
            <a:r>
              <a:rPr lang="es-MX" dirty="0" err="1"/>
              <a:t>Politically</a:t>
            </a:r>
            <a:r>
              <a:rPr lang="es-MX" dirty="0"/>
              <a:t> active:</a:t>
            </a:r>
          </a:p>
          <a:p>
            <a:r>
              <a:rPr lang="es-MX" dirty="0" err="1"/>
              <a:t>Gwen</a:t>
            </a:r>
            <a:r>
              <a:rPr lang="es-MX" dirty="0"/>
              <a:t> </a:t>
            </a:r>
            <a:r>
              <a:rPr lang="es-MX" dirty="0" err="1"/>
              <a:t>Ifill</a:t>
            </a:r>
            <a:r>
              <a:rPr lang="es-MX" dirty="0"/>
              <a:t> </a:t>
            </a:r>
          </a:p>
          <a:p>
            <a:r>
              <a:rPr lang="es-MX" dirty="0"/>
              <a:t>Adriano Espaillat</a:t>
            </a:r>
          </a:p>
          <a:p>
            <a:r>
              <a:rPr lang="es-MX" dirty="0"/>
              <a:t>Pedro Campos</a:t>
            </a:r>
          </a:p>
          <a:p>
            <a:endParaRPr lang="es-MX" dirty="0"/>
          </a:p>
        </p:txBody>
      </p:sp>
    </p:spTree>
    <p:extLst>
      <p:ext uri="{BB962C8B-B14F-4D97-AF65-F5344CB8AC3E}">
        <p14:creationId xmlns:p14="http://schemas.microsoft.com/office/powerpoint/2010/main" val="131869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why I took spanish c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0"/>
            <a:ext cx="6721475" cy="716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193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i.pinimg.com/originals/29/30/33/29303326adf0067c84b5cd9318d0d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879" y="628650"/>
            <a:ext cx="743414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221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peaking another language is like having another so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48"/>
            <a:ext cx="12203640" cy="686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77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76300"/>
          </a:xfrm>
        </p:spPr>
        <p:txBody>
          <a:bodyPr>
            <a:normAutofit fontScale="90000"/>
          </a:bodyPr>
          <a:lstStyle/>
          <a:p>
            <a:pPr algn="ctr"/>
            <a:r>
              <a:rPr lang="es-MX" dirty="0" smtClean="0"/>
              <a:t>Que opinas?  </a:t>
            </a:r>
            <a:r>
              <a:rPr lang="es-MX" dirty="0" err="1" smtClean="0"/>
              <a:t>What’s</a:t>
            </a:r>
            <a:r>
              <a:rPr lang="es-MX" dirty="0" smtClean="0"/>
              <a:t> </a:t>
            </a:r>
            <a:r>
              <a:rPr lang="es-MX" dirty="0" err="1" smtClean="0"/>
              <a:t>your</a:t>
            </a:r>
            <a:r>
              <a:rPr lang="es-MX" dirty="0" smtClean="0"/>
              <a:t> opinión?</a:t>
            </a:r>
            <a:br>
              <a:rPr lang="es-MX" dirty="0" smtClean="0"/>
            </a:br>
            <a:endParaRPr lang="es-MX" dirty="0"/>
          </a:p>
        </p:txBody>
      </p:sp>
      <p:sp>
        <p:nvSpPr>
          <p:cNvPr id="3" name="Text Placeholder 2"/>
          <p:cNvSpPr>
            <a:spLocks noGrp="1"/>
          </p:cNvSpPr>
          <p:nvPr>
            <p:ph type="body" idx="1"/>
          </p:nvPr>
        </p:nvSpPr>
        <p:spPr>
          <a:xfrm>
            <a:off x="438152" y="1328739"/>
            <a:ext cx="12001498" cy="576262"/>
          </a:xfrm>
        </p:spPr>
        <p:txBody>
          <a:bodyPr/>
          <a:lstStyle/>
          <a:p>
            <a:r>
              <a:rPr lang="es-MX" dirty="0" err="1"/>
              <a:t>What</a:t>
            </a:r>
            <a:r>
              <a:rPr lang="es-MX" dirty="0"/>
              <a:t> </a:t>
            </a:r>
            <a:r>
              <a:rPr lang="es-MX" dirty="0" err="1"/>
              <a:t>is</a:t>
            </a:r>
            <a:r>
              <a:rPr lang="es-MX" dirty="0"/>
              <a:t> </a:t>
            </a:r>
            <a:r>
              <a:rPr lang="es-MX" dirty="0" err="1"/>
              <a:t>the</a:t>
            </a:r>
            <a:r>
              <a:rPr lang="es-MX" dirty="0"/>
              <a:t> </a:t>
            </a:r>
            <a:r>
              <a:rPr lang="es-MX" dirty="0" err="1"/>
              <a:t>connotation</a:t>
            </a:r>
            <a:r>
              <a:rPr lang="es-MX" dirty="0"/>
              <a:t> </a:t>
            </a:r>
            <a:r>
              <a:rPr lang="es-MX" dirty="0" err="1"/>
              <a:t>or</a:t>
            </a:r>
            <a:r>
              <a:rPr lang="es-MX" dirty="0"/>
              <a:t> </a:t>
            </a:r>
            <a:r>
              <a:rPr lang="es-MX" dirty="0" err="1"/>
              <a:t>feeling</a:t>
            </a:r>
            <a:r>
              <a:rPr lang="es-MX" dirty="0"/>
              <a:t> </a:t>
            </a:r>
            <a:r>
              <a:rPr lang="es-MX" dirty="0" err="1"/>
              <a:t>behind</a:t>
            </a:r>
            <a:r>
              <a:rPr lang="es-MX" dirty="0"/>
              <a:t> </a:t>
            </a:r>
            <a:r>
              <a:rPr lang="es-MX" dirty="0" err="1"/>
              <a:t>these</a:t>
            </a:r>
            <a:r>
              <a:rPr lang="es-MX" dirty="0"/>
              <a:t> </a:t>
            </a:r>
            <a:r>
              <a:rPr lang="es-MX" dirty="0" err="1"/>
              <a:t>words</a:t>
            </a:r>
            <a:r>
              <a:rPr lang="es-MX" dirty="0"/>
              <a:t>? Are </a:t>
            </a:r>
            <a:r>
              <a:rPr lang="es-MX" dirty="0" err="1"/>
              <a:t>they</a:t>
            </a:r>
            <a:r>
              <a:rPr lang="es-MX" dirty="0"/>
              <a:t> </a:t>
            </a:r>
            <a:r>
              <a:rPr lang="es-MX" dirty="0" err="1"/>
              <a:t>same</a:t>
            </a:r>
            <a:r>
              <a:rPr lang="es-MX" dirty="0"/>
              <a:t> </a:t>
            </a:r>
            <a:r>
              <a:rPr lang="es-MX" dirty="0" err="1"/>
              <a:t>thing</a:t>
            </a:r>
            <a:r>
              <a:rPr lang="es-MX" dirty="0"/>
              <a:t>?</a:t>
            </a:r>
          </a:p>
        </p:txBody>
      </p:sp>
      <p:sp>
        <p:nvSpPr>
          <p:cNvPr id="5" name="Text Placeholder 4"/>
          <p:cNvSpPr>
            <a:spLocks noGrp="1"/>
          </p:cNvSpPr>
          <p:nvPr>
            <p:ph type="body" sz="quarter" idx="3"/>
          </p:nvPr>
        </p:nvSpPr>
        <p:spPr>
          <a:xfrm>
            <a:off x="6438901" y="3611565"/>
            <a:ext cx="4722813" cy="576262"/>
          </a:xfrm>
        </p:spPr>
        <p:txBody>
          <a:bodyPr/>
          <a:lstStyle/>
          <a:p>
            <a:r>
              <a:rPr lang="es-MX" sz="4000" dirty="0" err="1" smtClean="0"/>
              <a:t>World</a:t>
            </a:r>
            <a:r>
              <a:rPr lang="es-MX" sz="4000" dirty="0" smtClean="0"/>
              <a:t> </a:t>
            </a:r>
            <a:r>
              <a:rPr lang="es-MX" sz="4000" dirty="0" err="1" smtClean="0"/>
              <a:t>Language</a:t>
            </a:r>
            <a:endParaRPr lang="es-MX" sz="4000" dirty="0"/>
          </a:p>
        </p:txBody>
      </p:sp>
      <p:sp>
        <p:nvSpPr>
          <p:cNvPr id="7" name="Text Placeholder 4"/>
          <p:cNvSpPr txBox="1">
            <a:spLocks/>
          </p:cNvSpPr>
          <p:nvPr/>
        </p:nvSpPr>
        <p:spPr>
          <a:xfrm>
            <a:off x="1238253" y="3611565"/>
            <a:ext cx="4722813" cy="576262"/>
          </a:xfrm>
          <a:prstGeom prst="rect">
            <a:avLst/>
          </a:prstGeom>
        </p:spPr>
        <p:txBody>
          <a:bodyPr vert="horz" lIns="91440" tIns="45720" rIns="91440" bIns="45720" rtlCol="0" anchor="b">
            <a:noAutofit/>
          </a:bodyPr>
          <a:lstStyle>
            <a:lvl1pPr marL="0" indent="0" algn="l" defTabSz="457200" rtl="0" eaLnBrk="1" latinLnBrk="0" hangingPunct="1">
              <a:spcBef>
                <a:spcPts val="0"/>
              </a:spcBef>
              <a:spcAft>
                <a:spcPts val="1000"/>
              </a:spcAft>
              <a:buClr>
                <a:schemeClr val="tx1"/>
              </a:buClr>
              <a:buSzPct val="100000"/>
              <a:buFont typeface="Arial"/>
              <a:buNone/>
              <a:defRPr sz="2800" b="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600" b="1" kern="1200" cap="none">
                <a:solidFill>
                  <a:schemeClr val="tx1"/>
                </a:solidFill>
                <a:effectLst/>
                <a:latin typeface="+mn-lt"/>
                <a:ea typeface="+mn-ea"/>
                <a:cs typeface="+mn-cs"/>
              </a:defRPr>
            </a:lvl9pPr>
          </a:lstStyle>
          <a:p>
            <a:r>
              <a:rPr lang="es-MX" sz="4000" dirty="0" err="1" smtClean="0"/>
              <a:t>Foreign</a:t>
            </a:r>
            <a:r>
              <a:rPr lang="es-MX" sz="4000" dirty="0" smtClean="0"/>
              <a:t> </a:t>
            </a:r>
            <a:r>
              <a:rPr lang="es-MX" sz="4000" dirty="0" err="1" smtClean="0"/>
              <a:t>Language</a:t>
            </a:r>
            <a:endParaRPr lang="es-MX" sz="4000" dirty="0"/>
          </a:p>
        </p:txBody>
      </p:sp>
      <p:pic>
        <p:nvPicPr>
          <p:cNvPr id="8" name="Picture 10" descr="Image result for no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95" y="5772150"/>
            <a:ext cx="1023409" cy="10234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154" y="5638800"/>
            <a:ext cx="1488021" cy="1156759"/>
          </a:xfrm>
          <a:prstGeom prst="rect">
            <a:avLst/>
          </a:prstGeom>
        </p:spPr>
      </p:pic>
    </p:spTree>
    <p:extLst>
      <p:ext uri="{BB962C8B-B14F-4D97-AF65-F5344CB8AC3E}">
        <p14:creationId xmlns:p14="http://schemas.microsoft.com/office/powerpoint/2010/main" val="2383610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521</TotalTime>
  <Words>1312</Words>
  <Application>Microsoft Office PowerPoint</Application>
  <PresentationFormat>Widescreen</PresentationFormat>
  <Paragraphs>293</Paragraphs>
  <Slides>53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Wingdings</vt:lpstr>
      <vt:lpstr>Celestial</vt:lpstr>
      <vt:lpstr>Saquen sus computadoras por favor  1. Traduce tu carta – translate your letter 2. Responde! Respond!   You may use google translate and/or the  following phrases….</vt:lpstr>
      <vt:lpstr>Bienvenidos a Nuestra clase  español 1</vt:lpstr>
      <vt:lpstr>              Objetivo    y            dol</vt:lpstr>
      <vt:lpstr>The why’s and how’s of language learning  Por que y como aprendemos un idioma</vt:lpstr>
      <vt:lpstr>Por que aprendemos español?</vt:lpstr>
      <vt:lpstr>PowerPoint Presentation</vt:lpstr>
      <vt:lpstr>PowerPoint Presentation</vt:lpstr>
      <vt:lpstr>PowerPoint Presentation</vt:lpstr>
      <vt:lpstr>Que opinas?  What’s your opinión? </vt:lpstr>
      <vt:lpstr>PowerPoint Presentation</vt:lpstr>
      <vt:lpstr>PowerPoint Presentation</vt:lpstr>
      <vt:lpstr>PowerPoint Presentation</vt:lpstr>
      <vt:lpstr>PowerPoint Presentation</vt:lpstr>
      <vt:lpstr>Raise your hand – Sube la mano</vt:lpstr>
      <vt:lpstr>PowerPoint Presentation</vt:lpstr>
      <vt:lpstr>PowerPoint Presentation</vt:lpstr>
      <vt:lpstr>HW: Busca a un amigo hispano – find a fluent friend </vt:lpstr>
      <vt:lpstr>PowerPoint Presentation</vt:lpstr>
      <vt:lpstr>Watch n’ learn</vt:lpstr>
      <vt:lpstr>PowerPoint Presentation</vt:lpstr>
      <vt:lpstr>PowerPoint Presentation</vt:lpstr>
      <vt:lpstr>Bienvenidos a Nuestra clase  español 1</vt:lpstr>
      <vt:lpstr>              Objetivo    y            dol</vt:lpstr>
      <vt:lpstr>PowerPoint Presentation</vt:lpstr>
      <vt:lpstr>PowerPoint Presentation</vt:lpstr>
      <vt:lpstr>Matching con los verbos layout your cards face down work with a partner to find the pronoun that matches the verb, like “Ellos + hablan” as you flip the cards over, practice saying them outloud… “tu cocinan? No. Tu corres? Si!”</vt:lpstr>
      <vt:lpstr>Verbal Pox    Levántense y contesten las preguntas en las paredes  Stand and answer the questions on the walls – the first 5 to answer 10 correctly will receive a prize!  You may use your verb charts</vt:lpstr>
      <vt:lpstr>PowerPoint Presentation</vt:lpstr>
      <vt:lpstr>Why we need people and not just google translate to help us with our phrasebooks…</vt:lpstr>
      <vt:lpstr>DOL: De quien hablamos? Who is the subject of the following sentences based on the verb endings?</vt:lpstr>
      <vt:lpstr>DOL: conjugate the verb to match the subject of this sentnece</vt:lpstr>
      <vt:lpstr>PowerPoint Presentation</vt:lpstr>
      <vt:lpstr>PowerPoint Presentation</vt:lpstr>
      <vt:lpstr>PowerPoint Presentation</vt:lpstr>
      <vt:lpstr>PowerPoint Presentation</vt:lpstr>
      <vt:lpstr>Bienvenidos a Nuestra clase  español 1</vt:lpstr>
      <vt:lpstr>PowerPoint Presentation</vt:lpstr>
      <vt:lpstr>Vamos a hablar – let’s talk</vt:lpstr>
      <vt:lpstr>PowerPoint Presentation</vt:lpstr>
      <vt:lpstr>Bienvenidos a Nuestra clase  español 1</vt:lpstr>
      <vt:lpstr>We disagree with opinions. Not people.  A lack of agreement is not the same as disrespect. </vt:lpstr>
      <vt:lpstr>OBJETIVO Y DOL </vt:lpstr>
      <vt:lpstr>PowerPoint Presentation</vt:lpstr>
      <vt:lpstr>PowerPoint Presentation</vt:lpstr>
      <vt:lpstr>Black in latin america preview  https://www.pbs.org/video/black-in-latin-america-black-in-latin-america/ </vt:lpstr>
      <vt:lpstr>Define Black.  Quien es una persona Negra? </vt:lpstr>
      <vt:lpstr>PowerPoint Presentation</vt:lpstr>
      <vt:lpstr>PowerPoint Presentation</vt:lpstr>
      <vt:lpstr>Afro-latinos</vt:lpstr>
      <vt:lpstr>PowerPoint Presentation</vt:lpstr>
      <vt:lpstr>PowerPoint Presentation</vt:lpstr>
      <vt:lpstr>Ahora tu – now you</vt:lpstr>
      <vt:lpstr>The list of people to present about. write on cards.</vt:lpstr>
    </vt:vector>
  </TitlesOfParts>
  <Company>Harrison School District #2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 Nuestra clase  español 1</dc:title>
  <dc:creator>DeAlba, Debra</dc:creator>
  <cp:lastModifiedBy>DeAlba, Debra</cp:lastModifiedBy>
  <cp:revision>90</cp:revision>
  <dcterms:created xsi:type="dcterms:W3CDTF">2019-01-27T01:31:20Z</dcterms:created>
  <dcterms:modified xsi:type="dcterms:W3CDTF">2019-01-27T10:12:46Z</dcterms:modified>
</cp:coreProperties>
</file>