
<file path=[Content_Types].xml><?xml version="1.0" encoding="utf-8"?>
<Types xmlns="http://schemas.openxmlformats.org/package/2006/content-types">
  <Default Extension="xml" ContentType="application/xml"/>
  <Default Extension="wmf" ContentType="image/x-wmf"/>
  <Default Extension="wav" ContentType="audio/x-wav"/>
  <Default Extension="jpg" ContentType="image/jpeg"/>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9" r:id="rId1"/>
  </p:sldMasterIdLst>
  <p:notesMasterIdLst>
    <p:notesMasterId r:id="rId82"/>
  </p:notesMasterIdLst>
  <p:handoutMasterIdLst>
    <p:handoutMasterId r:id="rId83"/>
  </p:handoutMasterIdLst>
  <p:sldIdLst>
    <p:sldId id="257" r:id="rId2"/>
    <p:sldId id="258" r:id="rId3"/>
    <p:sldId id="259" r:id="rId4"/>
    <p:sldId id="261" r:id="rId5"/>
    <p:sldId id="305" r:id="rId6"/>
    <p:sldId id="306" r:id="rId7"/>
    <p:sldId id="310" r:id="rId8"/>
    <p:sldId id="262" r:id="rId9"/>
    <p:sldId id="342" r:id="rId10"/>
    <p:sldId id="263" r:id="rId11"/>
    <p:sldId id="315" r:id="rId12"/>
    <p:sldId id="314"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316"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303" r:id="rId42"/>
    <p:sldId id="317" r:id="rId43"/>
    <p:sldId id="343" r:id="rId44"/>
    <p:sldId id="344" r:id="rId45"/>
    <p:sldId id="319" r:id="rId46"/>
    <p:sldId id="320" r:id="rId47"/>
    <p:sldId id="321" r:id="rId48"/>
    <p:sldId id="322" r:id="rId49"/>
    <p:sldId id="323" r:id="rId50"/>
    <p:sldId id="313" r:id="rId51"/>
    <p:sldId id="296" r:id="rId52"/>
    <p:sldId id="312" r:id="rId53"/>
    <p:sldId id="300" r:id="rId54"/>
    <p:sldId id="324" r:id="rId55"/>
    <p:sldId id="325" r:id="rId56"/>
    <p:sldId id="327" r:id="rId57"/>
    <p:sldId id="328" r:id="rId58"/>
    <p:sldId id="345" r:id="rId59"/>
    <p:sldId id="348" r:id="rId60"/>
    <p:sldId id="346" r:id="rId61"/>
    <p:sldId id="329" r:id="rId62"/>
    <p:sldId id="351" r:id="rId63"/>
    <p:sldId id="352" r:id="rId64"/>
    <p:sldId id="353" r:id="rId65"/>
    <p:sldId id="347" r:id="rId66"/>
    <p:sldId id="349" r:id="rId67"/>
    <p:sldId id="350" r:id="rId68"/>
    <p:sldId id="330" r:id="rId69"/>
    <p:sldId id="354" r:id="rId70"/>
    <p:sldId id="331" r:id="rId71"/>
    <p:sldId id="332" r:id="rId72"/>
    <p:sldId id="333" r:id="rId73"/>
    <p:sldId id="334" r:id="rId74"/>
    <p:sldId id="335" r:id="rId75"/>
    <p:sldId id="336" r:id="rId76"/>
    <p:sldId id="337" r:id="rId77"/>
    <p:sldId id="338" r:id="rId78"/>
    <p:sldId id="339" r:id="rId79"/>
    <p:sldId id="340" r:id="rId80"/>
    <p:sldId id="341" r:id="rId81"/>
  </p:sldIdLst>
  <p:sldSz cx="12192000" cy="6858000"/>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9" d="100"/>
          <a:sy n="89" d="100"/>
        </p:scale>
        <p:origin x="-544" y="-1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handoutMaster" Target="handoutMasters/handout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 Id="rId2"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696"/>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sz="quarter" idx="1"/>
          </p:nvPr>
        </p:nvSpPr>
        <p:spPr>
          <a:xfrm>
            <a:off x="3970938" y="1"/>
            <a:ext cx="3037840" cy="463696"/>
          </a:xfrm>
          <a:prstGeom prst="rect">
            <a:avLst/>
          </a:prstGeom>
        </p:spPr>
        <p:txBody>
          <a:bodyPr vert="horz" lIns="91440" tIns="45720" rIns="91440" bIns="45720" rtlCol="0"/>
          <a:lstStyle>
            <a:lvl1pPr algn="r">
              <a:defRPr sz="1200"/>
            </a:lvl1pPr>
          </a:lstStyle>
          <a:p>
            <a:fld id="{08981B71-1CEF-41B4-B2DC-4E2CFEDCA081}" type="datetimeFigureOut">
              <a:rPr lang="es-ES_tradnl" smtClean="0"/>
              <a:t>2/8/19</a:t>
            </a:fld>
            <a:endParaRPr lang="es-ES_tradnl"/>
          </a:p>
        </p:txBody>
      </p:sp>
      <p:sp>
        <p:nvSpPr>
          <p:cNvPr id="4" name="Footer Placeholder 3"/>
          <p:cNvSpPr>
            <a:spLocks noGrp="1"/>
          </p:cNvSpPr>
          <p:nvPr>
            <p:ph type="ftr" sz="quarter" idx="2"/>
          </p:nvPr>
        </p:nvSpPr>
        <p:spPr>
          <a:xfrm>
            <a:off x="0" y="8772379"/>
            <a:ext cx="3037840" cy="463696"/>
          </a:xfrm>
          <a:prstGeom prst="rect">
            <a:avLst/>
          </a:prstGeom>
        </p:spPr>
        <p:txBody>
          <a:bodyPr vert="horz" lIns="91440" tIns="45720" rIns="91440" bIns="45720" rtlCol="0" anchor="b"/>
          <a:lstStyle>
            <a:lvl1pPr algn="l">
              <a:defRPr sz="1200"/>
            </a:lvl1pPr>
          </a:lstStyle>
          <a:p>
            <a:endParaRPr lang="es-ES_tradnl"/>
          </a:p>
        </p:txBody>
      </p:sp>
      <p:sp>
        <p:nvSpPr>
          <p:cNvPr id="5" name="Slide Number Placeholder 4"/>
          <p:cNvSpPr>
            <a:spLocks noGrp="1"/>
          </p:cNvSpPr>
          <p:nvPr>
            <p:ph type="sldNum" sz="quarter" idx="3"/>
          </p:nvPr>
        </p:nvSpPr>
        <p:spPr>
          <a:xfrm>
            <a:off x="3970938" y="8772379"/>
            <a:ext cx="3037840" cy="463696"/>
          </a:xfrm>
          <a:prstGeom prst="rect">
            <a:avLst/>
          </a:prstGeom>
        </p:spPr>
        <p:txBody>
          <a:bodyPr vert="horz" lIns="91440" tIns="45720" rIns="91440" bIns="45720" rtlCol="0" anchor="b"/>
          <a:lstStyle>
            <a:lvl1pPr algn="r">
              <a:defRPr sz="1200"/>
            </a:lvl1pPr>
          </a:lstStyle>
          <a:p>
            <a:fld id="{F469800A-CB17-4FCA-8F74-BC5D4DBF1C53}" type="slidenum">
              <a:rPr lang="es-ES_tradnl" smtClean="0"/>
              <a:t>‹#›</a:t>
            </a:fld>
            <a:endParaRPr lang="es-ES_tradnl"/>
          </a:p>
        </p:txBody>
      </p:sp>
    </p:spTree>
    <p:extLst>
      <p:ext uri="{BB962C8B-B14F-4D97-AF65-F5344CB8AC3E}">
        <p14:creationId xmlns:p14="http://schemas.microsoft.com/office/powerpoint/2010/main" val="302868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970938" y="0"/>
            <a:ext cx="3037840" cy="463407"/>
          </a:xfrm>
          <a:prstGeom prst="rect">
            <a:avLst/>
          </a:prstGeom>
        </p:spPr>
        <p:txBody>
          <a:bodyPr vert="horz" lIns="91440" tIns="45720" rIns="91440" bIns="45720" rtlCol="0"/>
          <a:lstStyle>
            <a:lvl1pPr algn="r">
              <a:defRPr sz="1200"/>
            </a:lvl1pPr>
          </a:lstStyle>
          <a:p>
            <a:fld id="{06F1CF11-0503-4805-BC1E-947DD457C930}" type="datetimeFigureOut">
              <a:rPr lang="es-ES_tradnl" smtClean="0"/>
              <a:t>2/8/19</a:t>
            </a:fld>
            <a:endParaRPr lang="es-ES_tradnl"/>
          </a:p>
        </p:txBody>
      </p:sp>
      <p:sp>
        <p:nvSpPr>
          <p:cNvPr id="4" name="Slide Image Placeholder 3"/>
          <p:cNvSpPr>
            <a:spLocks noGrp="1" noRot="1" noChangeAspect="1"/>
          </p:cNvSpPr>
          <p:nvPr>
            <p:ph type="sldImg" idx="2"/>
          </p:nvPr>
        </p:nvSpPr>
        <p:spPr>
          <a:xfrm>
            <a:off x="736600" y="1154113"/>
            <a:ext cx="5537200" cy="3116262"/>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6" name="Footer Placeholder 5"/>
          <p:cNvSpPr>
            <a:spLocks noGrp="1"/>
          </p:cNvSpPr>
          <p:nvPr>
            <p:ph type="ftr" sz="quarter" idx="4"/>
          </p:nvPr>
        </p:nvSpPr>
        <p:spPr>
          <a:xfrm>
            <a:off x="0" y="8772669"/>
            <a:ext cx="3037840" cy="463406"/>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970938" y="8772669"/>
            <a:ext cx="3037840" cy="463406"/>
          </a:xfrm>
          <a:prstGeom prst="rect">
            <a:avLst/>
          </a:prstGeom>
        </p:spPr>
        <p:txBody>
          <a:bodyPr vert="horz" lIns="91440" tIns="45720" rIns="91440" bIns="45720" rtlCol="0" anchor="b"/>
          <a:lstStyle>
            <a:lvl1pPr algn="r">
              <a:defRPr sz="1200"/>
            </a:lvl1pPr>
          </a:lstStyle>
          <a:p>
            <a:fld id="{D8326F26-D758-4D44-8C4E-AF7BB03FDB3B}" type="slidenum">
              <a:rPr lang="es-ES_tradnl" smtClean="0"/>
              <a:t>‹#›</a:t>
            </a:fld>
            <a:endParaRPr lang="es-ES_tradnl"/>
          </a:p>
        </p:txBody>
      </p:sp>
    </p:spTree>
    <p:extLst>
      <p:ext uri="{BB962C8B-B14F-4D97-AF65-F5344CB8AC3E}">
        <p14:creationId xmlns:p14="http://schemas.microsoft.com/office/powerpoint/2010/main" val="1650409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736600" y="1154113"/>
            <a:ext cx="5537200" cy="31162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ltLang="en-US" smtClean="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03C7AA3-44C2-42E1-B3B3-3F4F7E873292}" type="slidenum">
              <a:rPr lang="en-US" altLang="en-US" smtClean="0"/>
              <a:pPr>
                <a:spcBef>
                  <a:spcPct val="0"/>
                </a:spcBef>
              </a:pPr>
              <a:t>19</a:t>
            </a:fld>
            <a:endParaRPr lang="en-US" altLang="en-US" smtClean="0"/>
          </a:p>
        </p:txBody>
      </p:sp>
    </p:spTree>
    <p:extLst>
      <p:ext uri="{BB962C8B-B14F-4D97-AF65-F5344CB8AC3E}">
        <p14:creationId xmlns:p14="http://schemas.microsoft.com/office/powerpoint/2010/main" val="1869454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8" name="Shape 31"/>
          <p:cNvSpPr>
            <a:spLocks noGrp="1" noRot="1" noChangeAspect="1" noTextEdit="1"/>
          </p:cNvSpPr>
          <p:nvPr>
            <p:ph type="sldImg" idx="2"/>
          </p:nvPr>
        </p:nvSpPr>
        <p:spPr bwMode="auto">
          <a:xfrm>
            <a:off x="736600" y="1154113"/>
            <a:ext cx="5537200" cy="3116262"/>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Shape 3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endParaRPr lang="es-ES_tradnl" altLang="es-ES_tradnl" smtClean="0">
              <a:ea typeface="ＭＳ Ｐゴシック" panose="020B0600070205080204" pitchFamily="34" charset="-128"/>
            </a:endParaRPr>
          </a:p>
        </p:txBody>
      </p:sp>
    </p:spTree>
    <p:extLst>
      <p:ext uri="{BB962C8B-B14F-4D97-AF65-F5344CB8AC3E}">
        <p14:creationId xmlns:p14="http://schemas.microsoft.com/office/powerpoint/2010/main" val="924713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9570" name="Shape 51"/>
          <p:cNvSpPr>
            <a:spLocks noGrp="1" noRot="1" noChangeAspect="1" noTextEdit="1"/>
          </p:cNvSpPr>
          <p:nvPr>
            <p:ph type="sldImg" idx="2"/>
          </p:nvPr>
        </p:nvSpPr>
        <p:spPr bwMode="auto">
          <a:xfrm>
            <a:off x="736600" y="1154113"/>
            <a:ext cx="5537200" cy="3116262"/>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Shape 5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endParaRPr lang="es-ES_tradnl" altLang="es-ES_tradnl" smtClean="0">
              <a:ea typeface="ＭＳ Ｐゴシック" panose="020B0600070205080204" pitchFamily="34" charset="-128"/>
            </a:endParaRPr>
          </a:p>
        </p:txBody>
      </p:sp>
    </p:spTree>
    <p:extLst>
      <p:ext uri="{BB962C8B-B14F-4D97-AF65-F5344CB8AC3E}">
        <p14:creationId xmlns:p14="http://schemas.microsoft.com/office/powerpoint/2010/main" val="3474587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9570" name="Shape 51"/>
          <p:cNvSpPr>
            <a:spLocks noGrp="1" noRot="1" noChangeAspect="1" noTextEdit="1"/>
          </p:cNvSpPr>
          <p:nvPr>
            <p:ph type="sldImg" idx="2"/>
          </p:nvPr>
        </p:nvSpPr>
        <p:spPr bwMode="auto">
          <a:xfrm>
            <a:off x="736600" y="1154113"/>
            <a:ext cx="5537200" cy="3116262"/>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Shape 5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endParaRPr lang="es-ES_tradnl" altLang="es-ES_tradnl" smtClean="0">
              <a:ea typeface="ＭＳ Ｐゴシック" panose="020B0600070205080204" pitchFamily="34" charset="-128"/>
            </a:endParaRPr>
          </a:p>
        </p:txBody>
      </p:sp>
    </p:spTree>
    <p:extLst>
      <p:ext uri="{BB962C8B-B14F-4D97-AF65-F5344CB8AC3E}">
        <p14:creationId xmlns:p14="http://schemas.microsoft.com/office/powerpoint/2010/main" val="4016664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9570" name="Shape 51"/>
          <p:cNvSpPr>
            <a:spLocks noGrp="1" noRot="1" noChangeAspect="1" noTextEdit="1"/>
          </p:cNvSpPr>
          <p:nvPr>
            <p:ph type="sldImg" idx="2"/>
          </p:nvPr>
        </p:nvSpPr>
        <p:spPr bwMode="auto">
          <a:xfrm>
            <a:off x="736600" y="1154113"/>
            <a:ext cx="5537200" cy="3116262"/>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Shape 5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endParaRPr lang="es-ES_tradnl" altLang="es-ES_tradnl" smtClean="0">
              <a:ea typeface="ＭＳ Ｐゴシック" panose="020B0600070205080204" pitchFamily="34" charset="-128"/>
            </a:endParaRPr>
          </a:p>
        </p:txBody>
      </p:sp>
    </p:spTree>
    <p:extLst>
      <p:ext uri="{BB962C8B-B14F-4D97-AF65-F5344CB8AC3E}">
        <p14:creationId xmlns:p14="http://schemas.microsoft.com/office/powerpoint/2010/main" val="1295582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Shape 755"/>
          <p:cNvSpPr>
            <a:spLocks noGrp="1" noRot="1" noChangeAspect="1"/>
          </p:cNvSpPr>
          <p:nvPr>
            <p:ph type="sldImg" idx="2"/>
          </p:nvPr>
        </p:nvSpPr>
        <p:spPr>
          <a:xfrm>
            <a:off x="374650" y="703263"/>
            <a:ext cx="6261100" cy="35226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6" name="Shape 756"/>
          <p:cNvSpPr txBox="1">
            <a:spLocks noGrp="1"/>
          </p:cNvSpPr>
          <p:nvPr>
            <p:ph type="body" idx="1"/>
          </p:nvPr>
        </p:nvSpPr>
        <p:spPr>
          <a:xfrm>
            <a:off x="701040" y="4460255"/>
            <a:ext cx="5608320" cy="4225504"/>
          </a:xfrm>
          <a:prstGeom prst="rect">
            <a:avLst/>
          </a:prstGeom>
        </p:spPr>
        <p:txBody>
          <a:bodyPr lIns="92815" tIns="92815" rIns="92815" bIns="92815" anchor="t" anchorCtr="0">
            <a:noAutofit/>
          </a:bodyPr>
          <a:lstStyle/>
          <a:p>
            <a:endParaRPr/>
          </a:p>
        </p:txBody>
      </p:sp>
    </p:spTree>
    <p:extLst>
      <p:ext uri="{BB962C8B-B14F-4D97-AF65-F5344CB8AC3E}">
        <p14:creationId xmlns:p14="http://schemas.microsoft.com/office/powerpoint/2010/main" val="1074022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AD6EE87-EBD5-4F12-A48A-63ACA297AC8F}" type="datetimeFigureOut">
              <a:rPr lang="en-US" smtClean="0"/>
              <a:t>2/8/19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D20DFC-E2D5-4BD6-B744-D8DEEAB5F7C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D73815-2707-4475-8F1A-B873CB631BB4}" type="datetimeFigureOut">
              <a:rPr lang="en-US" smtClean="0"/>
              <a:t>2/8/19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41"/>
            <a:ext cx="80264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2/8/19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2/8/19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t>2/8/19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C6A301-0538-44EC-B09D-202E1042A48B}" type="datetimeFigureOut">
              <a:rPr lang="en-US" smtClean="0"/>
              <a:t>2/8/19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89574A-8875-45EF-8EA2-3CAA0F7ABC4C}" type="datetimeFigureOut">
              <a:rPr lang="en-US" smtClean="0"/>
              <a:t>2/8/19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EF4D4C-5367-4C26-9E2B-D8088D7FCA81}" type="datetimeFigureOut">
              <a:rPr lang="en-US" smtClean="0"/>
              <a:t>2/8/19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2/8/19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smtClean="0"/>
              <a:t>2/8/19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t>2/8/19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11430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298CD5-6C1E-4009-B41F-6DF62E31D3BE}" type="datetimeFigureOut">
              <a:rPr lang="en-US" smtClean="0"/>
              <a:pPr/>
              <a:t>2/8/19</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4" Type="http://schemas.openxmlformats.org/officeDocument/2006/relationships/image" Target="../media/image10.wmf"/><Relationship Id="rId1" Type="http://schemas.openxmlformats.org/officeDocument/2006/relationships/slideLayout" Target="../slideLayouts/slideLayout7.xml"/><Relationship Id="rId2" Type="http://schemas.openxmlformats.org/officeDocument/2006/relationships/image" Target="../media/image8.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1.wav"/><Relationship Id="rId3" Type="http://schemas.openxmlformats.org/officeDocument/2006/relationships/image" Target="../media/image12.wmf"/></Relationships>
</file>

<file path=ppt/slides/_rels/slide14.xml.rels><?xml version="1.0" encoding="UTF-8" standalone="yes"?>
<Relationships xmlns="http://schemas.openxmlformats.org/package/2006/relationships"><Relationship Id="rId3" Type="http://schemas.openxmlformats.org/officeDocument/2006/relationships/image" Target="../media/image13.wmf"/><Relationship Id="rId4" Type="http://schemas.openxmlformats.org/officeDocument/2006/relationships/image" Target="../media/image14.wmf"/><Relationship Id="rId1" Type="http://schemas.openxmlformats.org/officeDocument/2006/relationships/slideLayout" Target="../slideLayouts/slideLayout1.xml"/><Relationship Id="rId2" Type="http://schemas.openxmlformats.org/officeDocument/2006/relationships/audio" Target="../media/audio1.wav"/></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1.wav"/><Relationship Id="rId3" Type="http://schemas.openxmlformats.org/officeDocument/2006/relationships/image" Target="../media/image16.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1.wav"/><Relationship Id="rId3" Type="http://schemas.openxmlformats.org/officeDocument/2006/relationships/image" Target="../media/image17.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1.wav"/><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1.wav"/><Relationship Id="rId3"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1.xml"/><Relationship Id="rId2" Type="http://schemas.openxmlformats.org/officeDocument/2006/relationships/audio" Target="../media/audio1.wav"/></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1.wav"/><Relationship Id="rId3"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1.wav"/><Relationship Id="rId3" Type="http://schemas.openxmlformats.org/officeDocument/2006/relationships/image" Target="../media/image29.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wmf"/><Relationship Id="rId1" Type="http://schemas.openxmlformats.org/officeDocument/2006/relationships/slideLayout" Target="../slideLayouts/slideLayout1.xml"/><Relationship Id="rId2" Type="http://schemas.openxmlformats.org/officeDocument/2006/relationships/audio" Target="../media/audio1.wav"/></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g"/><Relationship Id="rId3" Type="http://schemas.openxmlformats.org/officeDocument/2006/relationships/image" Target="../media/image3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1.wav"/><Relationship Id="rId3"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1.wav"/><Relationship Id="rId3" Type="http://schemas.openxmlformats.org/officeDocument/2006/relationships/image" Target="../media/image3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1.wav"/><Relationship Id="rId3" Type="http://schemas.openxmlformats.org/officeDocument/2006/relationships/image" Target="../media/image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1.wav"/><Relationship Id="rId3" Type="http://schemas.openxmlformats.org/officeDocument/2006/relationships/image" Target="../media/image3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1.wav"/><Relationship Id="rId3" Type="http://schemas.openxmlformats.org/officeDocument/2006/relationships/image" Target="../media/image39.wmf"/></Relationships>
</file>

<file path=ppt/slides/_rels/slide38.xml.rels><?xml version="1.0" encoding="UTF-8" standalone="yes"?>
<Relationships xmlns="http://schemas.openxmlformats.org/package/2006/relationships"><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1.wav"/><Relationship Id="rId3" Type="http://schemas.openxmlformats.org/officeDocument/2006/relationships/image" Target="../media/image41.jpeg"/></Relationships>
</file>

<file path=ppt/slides/_rels/slide4.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3.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45.jpe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46.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47.jpe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48.JP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hyperlink" Target="https://www.youtube.com/watch?v=bLp_1KtpG4k&amp;t=21s" TargetMode="External"/><Relationship Id="rId4" Type="http://schemas.openxmlformats.org/officeDocument/2006/relationships/hyperlink" Target="https://www.youtube.com/watch?v=3o9nLRRA1Ws&amp;pbjreload=10" TargetMode="External"/><Relationship Id="rId1" Type="http://schemas.openxmlformats.org/officeDocument/2006/relationships/slideLayout" Target="../slideLayouts/slideLayout2.xml"/><Relationship Id="rId2" Type="http://schemas.openxmlformats.org/officeDocument/2006/relationships/hyperlink" Target="https://www.youtube.com/watch?reload=9&amp;v=6vmyShi4nGo"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P2zOb0HGdxg" TargetMode="External"/><Relationship Id="rId4" Type="http://schemas.openxmlformats.org/officeDocument/2006/relationships/hyperlink" Target="https://www.youtube.com/watch?v=ieBvA3kMJB4" TargetMode="External"/><Relationship Id="rId5" Type="http://schemas.openxmlformats.org/officeDocument/2006/relationships/hyperlink" Target="https://www.youtube.com/watch?v=3VpvZodBb7g" TargetMode="External"/><Relationship Id="rId6" Type="http://schemas.openxmlformats.org/officeDocument/2006/relationships/hyperlink" Target="https://www.youtube.com/watch?v=wTZ7A-h8yTs" TargetMode="External"/><Relationship Id="rId1" Type="http://schemas.openxmlformats.org/officeDocument/2006/relationships/slideLayout" Target="../slideLayouts/slideLayout2.xml"/><Relationship Id="rId2" Type="http://schemas.openxmlformats.org/officeDocument/2006/relationships/hyperlink" Target="https://www.youtube.com/watch?v=tIpzfs5tBJU"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P2zOb0HGdxg" TargetMode="External"/><Relationship Id="rId4" Type="http://schemas.openxmlformats.org/officeDocument/2006/relationships/hyperlink" Target="https://www.youtube.com/watch?v=ieBvA3kMJB4" TargetMode="External"/><Relationship Id="rId5" Type="http://schemas.openxmlformats.org/officeDocument/2006/relationships/hyperlink" Target="https://www.youtube.com/watch?v=3VpvZodBb7g" TargetMode="External"/><Relationship Id="rId6" Type="http://schemas.openxmlformats.org/officeDocument/2006/relationships/hyperlink" Target="https://www.youtube.com/watch?v=wTZ7A-h8yTs" TargetMode="External"/><Relationship Id="rId1" Type="http://schemas.openxmlformats.org/officeDocument/2006/relationships/slideLayout" Target="../slideLayouts/slideLayout2.xml"/><Relationship Id="rId2" Type="http://schemas.openxmlformats.org/officeDocument/2006/relationships/hyperlink" Target="https://www.youtube.com/watch?v=tIpzfs5tBJU"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2.xml.rels><?xml version="1.0" encoding="UTF-8" standalone="yes"?>
<Relationships xmlns="http://schemas.openxmlformats.org/package/2006/relationships"><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vmlDrawing" Target="../drawings/vmlDrawing11.vml"/><Relationship Id="rId2"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77.xml.rels><?xml version="1.0" encoding="UTF-8" standalone="yes"?>
<Relationships xmlns="http://schemas.openxmlformats.org/package/2006/relationships"><Relationship Id="rId1" Type="http://schemas.openxmlformats.org/officeDocument/2006/relationships/vmlDrawing" Target="../drawings/vmlDrawing12.vml"/><Relationship Id="rId2" Type="http://schemas.openxmlformats.org/officeDocument/2006/relationships/slideLayout" Target="../slideLayouts/slideLayout2.xml"/><Relationship Id="rId3" Type="http://schemas.openxmlformats.org/officeDocument/2006/relationships/image" Target="../media/image58.png"/></Relationships>
</file>

<file path=ppt/slides/_rels/slide78.xml.rels><?xml version="1.0" encoding="UTF-8" standalone="yes"?>
<Relationships xmlns="http://schemas.openxmlformats.org/package/2006/relationships"><Relationship Id="rId1" Type="http://schemas.openxmlformats.org/officeDocument/2006/relationships/vmlDrawing" Target="../drawings/vmlDrawing13.vml"/><Relationship Id="rId2" Type="http://schemas.openxmlformats.org/officeDocument/2006/relationships/slideLayout" Target="../slideLayouts/slideLayout2.xml"/><Relationship Id="rId3" Type="http://schemas.openxmlformats.org/officeDocument/2006/relationships/image" Target="../media/image5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rot="21303429">
            <a:off x="3527828" y="394879"/>
            <a:ext cx="4147155" cy="5946775"/>
          </a:xfrm>
          <a:prstGeom prst="rect">
            <a:avLst/>
          </a:prstGeom>
        </p:spPr>
      </p:pic>
      <p:sp>
        <p:nvSpPr>
          <p:cNvPr id="6" name="Rectangle 5"/>
          <p:cNvSpPr/>
          <p:nvPr/>
        </p:nvSpPr>
        <p:spPr>
          <a:xfrm rot="21078741">
            <a:off x="-132427" y="2341764"/>
            <a:ext cx="3988508" cy="2585323"/>
          </a:xfrm>
          <a:prstGeom prst="rect">
            <a:avLst/>
          </a:prstGeom>
          <a:noFill/>
        </p:spPr>
        <p:txBody>
          <a:bodyPr wrap="square" lIns="91440" tIns="45720" rIns="91440" bIns="45720">
            <a:spAutoFit/>
          </a:bodyPr>
          <a:lstStyle/>
          <a:p>
            <a:pPr algn="ctr"/>
            <a:r>
              <a:rPr lang="en-US" sz="5400" b="1" dirty="0" smtClean="0">
                <a:ln w="12700" cmpd="sng">
                  <a:solidFill>
                    <a:schemeClr val="accent4"/>
                  </a:solidFill>
                  <a:prstDash val="solid"/>
                </a:ln>
              </a:rPr>
              <a:t>Who do you consider family? </a:t>
            </a:r>
            <a:endParaRPr lang="en-US" sz="5400" b="1" cap="none" spc="0" dirty="0">
              <a:ln w="12700" cmpd="sng">
                <a:solidFill>
                  <a:schemeClr val="accent4"/>
                </a:solidFill>
                <a:prstDash val="solid"/>
              </a:ln>
              <a:effectLst/>
            </a:endParaRPr>
          </a:p>
        </p:txBody>
      </p:sp>
      <p:sp>
        <p:nvSpPr>
          <p:cNvPr id="7" name="Rectangle 6"/>
          <p:cNvSpPr/>
          <p:nvPr/>
        </p:nvSpPr>
        <p:spPr>
          <a:xfrm rot="668867">
            <a:off x="7532532" y="426074"/>
            <a:ext cx="4680821" cy="2800767"/>
          </a:xfrm>
          <a:prstGeom prst="rect">
            <a:avLst/>
          </a:prstGeom>
          <a:noFill/>
        </p:spPr>
        <p:txBody>
          <a:bodyPr wrap="square" lIns="91440" tIns="45720" rIns="91440" bIns="45720">
            <a:spAutoFit/>
          </a:bodyPr>
          <a:lstStyle/>
          <a:p>
            <a:pPr algn="ctr"/>
            <a:r>
              <a:rPr lang="en-US" sz="44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What vocabulary do </a:t>
            </a:r>
          </a:p>
          <a:p>
            <a:pPr algn="ctr"/>
            <a:r>
              <a:rPr lang="en-US" sz="44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you already know</a:t>
            </a:r>
          </a:p>
          <a:p>
            <a:pPr algn="ctr"/>
            <a:r>
              <a:rPr lang="en-US" sz="44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about “la </a:t>
            </a:r>
            <a:r>
              <a:rPr lang="es-ES_tradnl" sz="44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familia</a:t>
            </a:r>
            <a:r>
              <a:rPr lang="en-US" sz="44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a:t>
            </a:r>
            <a:endParaRPr lang="en-US" sz="4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2" name="Rectangle 1"/>
          <p:cNvSpPr/>
          <p:nvPr/>
        </p:nvSpPr>
        <p:spPr>
          <a:xfrm>
            <a:off x="7518547" y="5934670"/>
            <a:ext cx="4698722"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HAZLO AHORA</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567945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WordArt 2"/>
          <p:cNvSpPr>
            <a:spLocks noChangeArrowheads="1" noChangeShapeType="1" noTextEdit="1"/>
          </p:cNvSpPr>
          <p:nvPr/>
        </p:nvSpPr>
        <p:spPr bwMode="auto">
          <a:xfrm>
            <a:off x="2057400" y="1066800"/>
            <a:ext cx="7543800" cy="6172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scadeUp">
              <a:avLst>
                <a:gd name="adj" fmla="val 44444"/>
              </a:avLst>
            </a:prstTxWarp>
          </a:bodyPr>
          <a:lstStyle/>
          <a:p>
            <a:pPr algn="ctr"/>
            <a:r>
              <a:rPr lang="es-ES" sz="3600" kern="10" dirty="0" smtClean="0">
                <a:effectLst>
                  <a:outerShdw dist="38100" dir="2700000" algn="tl" rotWithShape="0">
                    <a:srgbClr val="000000">
                      <a:alpha val="43137"/>
                    </a:srgbClr>
                  </a:outerShdw>
                </a:effectLst>
                <a:latin typeface="Snap ITC" panose="04040A07060A02020202" pitchFamily="82" charset="0"/>
              </a:rPr>
              <a:t>La familia</a:t>
            </a:r>
            <a:endParaRPr lang="es-ES" sz="3600" kern="10" dirty="0">
              <a:effectLst>
                <a:outerShdw dist="38100" dir="2700000" algn="tl" rotWithShape="0">
                  <a:srgbClr val="000000">
                    <a:alpha val="43137"/>
                  </a:srgbClr>
                </a:outerShdw>
              </a:effectLst>
              <a:latin typeface="Snap ITC" panose="04040A07060A02020202" pitchFamily="82" charset="0"/>
            </a:endParaRPr>
          </a:p>
          <a:p>
            <a:pPr algn="ctr"/>
            <a:r>
              <a:rPr lang="es-ES" sz="3600" kern="10" dirty="0">
                <a:effectLst>
                  <a:outerShdw dist="38100" dir="2700000" algn="tl" rotWithShape="0">
                    <a:srgbClr val="000000">
                      <a:alpha val="43137"/>
                    </a:srgbClr>
                  </a:outerShdw>
                </a:effectLst>
                <a:latin typeface="Snap ITC" panose="04040A07060A02020202" pitchFamily="82" charset="0"/>
              </a:rPr>
              <a:t> </a:t>
            </a:r>
            <a:endParaRPr lang="es-ES_tradnl" sz="3600" kern="10" dirty="0">
              <a:effectLst>
                <a:outerShdw dist="38100" dir="2700000" algn="tl" rotWithShape="0">
                  <a:srgbClr val="000000">
                    <a:alpha val="43137"/>
                  </a:srgbClr>
                </a:outerShdw>
              </a:effectLst>
              <a:latin typeface="Snap ITC" panose="04040A07060A02020202" pitchFamily="82" charset="0"/>
            </a:endParaRPr>
          </a:p>
        </p:txBody>
      </p:sp>
      <p:pic>
        <p:nvPicPr>
          <p:cNvPr id="11267" name="Picture 3" descr="C:\Documents and Settings\rutkowski\Local Settings\Temporary Internet Files\Content.IE5\SDY62A3F\MC900410799[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1" y="3886200"/>
            <a:ext cx="3079751"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C:\Documents and Settings\rutkowski\Local Settings\Temporary Internet Files\Content.IE5\SDY62A3F\MM900323771[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0"/>
            <a:ext cx="22098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C:\Documents and Settings\rutkowski\Local Settings\Temporary Internet Files\Content.IE5\BP82Z3AY\MC900152105[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1" y="4495803"/>
            <a:ext cx="2770188"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00736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Tomamos</a:t>
            </a:r>
            <a:r>
              <a:rPr lang="en-US" dirty="0" smtClean="0"/>
              <a:t> </a:t>
            </a:r>
            <a:r>
              <a:rPr lang="en-US" dirty="0" err="1" smtClean="0"/>
              <a:t>turnos</a:t>
            </a:r>
            <a:r>
              <a:rPr lang="en-US" dirty="0" smtClean="0"/>
              <a:t> – </a:t>
            </a:r>
            <a:r>
              <a:rPr lang="en-US" dirty="0" err="1" smtClean="0"/>
              <a:t>leen</a:t>
            </a:r>
            <a:r>
              <a:rPr lang="en-US" dirty="0" smtClean="0"/>
              <a:t> </a:t>
            </a:r>
            <a:r>
              <a:rPr lang="en-US" dirty="0" err="1" smtClean="0"/>
              <a:t>como</a:t>
            </a:r>
            <a:r>
              <a:rPr lang="en-US" dirty="0" smtClean="0"/>
              <a:t> </a:t>
            </a:r>
            <a:r>
              <a:rPr lang="en-US" dirty="0" err="1" smtClean="0"/>
              <a:t>parejas</a:t>
            </a:r>
            <a:r>
              <a:rPr lang="en-US" dirty="0" smtClean="0"/>
              <a:t>!</a:t>
            </a:r>
            <a:endParaRPr lang="en-US" dirty="0"/>
          </a:p>
        </p:txBody>
      </p:sp>
    </p:spTree>
    <p:extLst>
      <p:ext uri="{BB962C8B-B14F-4D97-AF65-F5344CB8AC3E}">
        <p14:creationId xmlns:p14="http://schemas.microsoft.com/office/powerpoint/2010/main" val="25754552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5806808" cy="1470025"/>
          </a:xfrm>
        </p:spPr>
        <p:txBody>
          <a:bodyPr>
            <a:normAutofit fontScale="90000"/>
          </a:bodyPr>
          <a:lstStyle/>
          <a:p>
            <a:r>
              <a:rPr lang="es-ES_tradnl" sz="8000" dirty="0" smtClean="0">
                <a:latin typeface="Snap ITC" panose="04040A07060A02020202" pitchFamily="82" charset="0"/>
              </a:rPr>
              <a:t>Parientes - </a:t>
            </a:r>
            <a:r>
              <a:rPr lang="es-ES_tradnl" sz="8000" dirty="0" err="1" smtClean="0">
                <a:latin typeface="Snap ITC" panose="04040A07060A02020202" pitchFamily="82" charset="0"/>
              </a:rPr>
              <a:t>relatives</a:t>
            </a:r>
            <a:endParaRPr lang="es-ES_tradnl" sz="8000" dirty="0">
              <a:latin typeface="Snap ITC" panose="04040A07060A02020202" pitchFamily="82" charset="0"/>
            </a:endParaRPr>
          </a:p>
        </p:txBody>
      </p:sp>
      <p:pic>
        <p:nvPicPr>
          <p:cNvPr id="4" name="Picture 3" descr="&lt;strong&gt;Relatives&lt;/strong&gt; -Family by Emmi83 on DeviantAr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8145" y="150212"/>
            <a:ext cx="3807171" cy="4809927"/>
          </a:xfrm>
          <a:prstGeom prst="rect">
            <a:avLst/>
          </a:prstGeom>
        </p:spPr>
      </p:pic>
    </p:spTree>
    <p:extLst>
      <p:ext uri="{BB962C8B-B14F-4D97-AF65-F5344CB8AC3E}">
        <p14:creationId xmlns:p14="http://schemas.microsoft.com/office/powerpoint/2010/main" val="7227015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972357" y="4544099"/>
            <a:ext cx="10167871" cy="1470025"/>
          </a:xfrm>
        </p:spPr>
        <p:txBody>
          <a:bodyPr>
            <a:noAutofit/>
          </a:bodyPr>
          <a:lstStyle/>
          <a:p>
            <a:pPr algn="ctr">
              <a:defRPr/>
            </a:pPr>
            <a:r>
              <a:rPr lang="en-US" altLang="en-US" sz="8800" dirty="0">
                <a:effectLst>
                  <a:outerShdw blurRad="38100" dist="38100" dir="2700000" algn="tl">
                    <a:srgbClr val="000000">
                      <a:alpha val="43137"/>
                    </a:srgbClr>
                  </a:outerShdw>
                </a:effectLst>
                <a:latin typeface="Snap ITC" pitchFamily="82" charset="0"/>
              </a:rPr>
              <a:t>los </a:t>
            </a:r>
            <a:r>
              <a:rPr lang="en-US" altLang="en-US" sz="8800" dirty="0" err="1">
                <a:effectLst>
                  <a:outerShdw blurRad="38100" dist="38100" dir="2700000" algn="tl">
                    <a:srgbClr val="000000">
                      <a:alpha val="43137"/>
                    </a:srgbClr>
                  </a:outerShdw>
                </a:effectLst>
                <a:latin typeface="Snap ITC" pitchFamily="82" charset="0"/>
              </a:rPr>
              <a:t>abuelos</a:t>
            </a:r>
            <a:endParaRPr lang="en-US" altLang="en-US" sz="8800" dirty="0">
              <a:effectLst>
                <a:outerShdw blurRad="38100" dist="38100" dir="2700000" algn="tl">
                  <a:srgbClr val="000000">
                    <a:alpha val="43137"/>
                  </a:srgbClr>
                </a:outerShdw>
              </a:effectLst>
              <a:latin typeface="Snap ITC" pitchFamily="82" charset="0"/>
            </a:endParaRPr>
          </a:p>
        </p:txBody>
      </p:sp>
      <p:sp>
        <p:nvSpPr>
          <p:cNvPr id="6147" name="Rectangle 3"/>
          <p:cNvSpPr>
            <a:spLocks noGrp="1" noChangeArrowheads="1"/>
          </p:cNvSpPr>
          <p:nvPr>
            <p:ph type="subTitle" idx="1"/>
          </p:nvPr>
        </p:nvSpPr>
        <p:spPr>
          <a:xfrm>
            <a:off x="3436191" y="5843421"/>
            <a:ext cx="4114800" cy="914400"/>
          </a:xfrm>
        </p:spPr>
        <p:txBody>
          <a:bodyPr>
            <a:noAutofit/>
          </a:bodyPr>
          <a:lstStyle/>
          <a:p>
            <a:pPr>
              <a:spcAft>
                <a:spcPts val="0"/>
              </a:spcAft>
              <a:defRPr/>
            </a:pPr>
            <a:r>
              <a:rPr lang="en-US" altLang="en-US" sz="4000" dirty="0">
                <a:effectLst>
                  <a:outerShdw blurRad="38100" dist="38100" dir="2700000" algn="tl">
                    <a:srgbClr val="000000">
                      <a:alpha val="43137"/>
                    </a:srgbClr>
                  </a:outerShdw>
                </a:effectLst>
                <a:latin typeface="Snap ITC" pitchFamily="82" charset="0"/>
              </a:rPr>
              <a:t>grandparents</a:t>
            </a:r>
          </a:p>
        </p:txBody>
      </p:sp>
      <p:pic>
        <p:nvPicPr>
          <p:cNvPr id="12292" name="Picture 4" descr="C:\Documents and Settings\rutkowski\Local Settings\Temporary Internet Files\Content.IE5\LV8204FB\MC90015497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507" y="319759"/>
            <a:ext cx="2667000"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p:cNvSpPr/>
          <p:nvPr/>
        </p:nvSpPr>
        <p:spPr>
          <a:xfrm>
            <a:off x="1175658" y="600891"/>
            <a:ext cx="2508069" cy="23121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419448259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box(out)">
                                      <p:cBhvr>
                                        <p:cTn id="7" dur="500"/>
                                        <p:tgtEl>
                                          <p:spTgt spid="614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28790" y="4610637"/>
            <a:ext cx="12196292" cy="1143000"/>
          </a:xfrm>
        </p:spPr>
        <p:txBody>
          <a:bodyPr>
            <a:noAutofit/>
          </a:bodyPr>
          <a:lstStyle/>
          <a:p>
            <a:pPr algn="ctr">
              <a:defRPr/>
            </a:pPr>
            <a:r>
              <a:rPr lang="en-US" altLang="en-US" sz="6000" b="1" dirty="0">
                <a:solidFill>
                  <a:schemeClr val="tx1"/>
                </a:solidFill>
                <a:effectLst>
                  <a:outerShdw blurRad="38100" dist="38100" dir="2700000" algn="tl">
                    <a:srgbClr val="000000">
                      <a:alpha val="43137"/>
                    </a:srgbClr>
                  </a:outerShdw>
                </a:effectLst>
                <a:latin typeface="Snap ITC" pitchFamily="82" charset="0"/>
              </a:rPr>
              <a:t>el </a:t>
            </a:r>
            <a:r>
              <a:rPr lang="en-US" altLang="en-US" sz="6000" b="1" dirty="0" err="1">
                <a:solidFill>
                  <a:schemeClr val="tx1"/>
                </a:solidFill>
                <a:effectLst>
                  <a:outerShdw blurRad="38100" dist="38100" dir="2700000" algn="tl">
                    <a:srgbClr val="000000">
                      <a:alpha val="43137"/>
                    </a:srgbClr>
                  </a:outerShdw>
                </a:effectLst>
                <a:latin typeface="Snap ITC" pitchFamily="82" charset="0"/>
              </a:rPr>
              <a:t>abuelo</a:t>
            </a:r>
            <a:r>
              <a:rPr lang="en-US" altLang="en-US" sz="6000" b="1" dirty="0">
                <a:solidFill>
                  <a:schemeClr val="tx1"/>
                </a:solidFill>
                <a:effectLst>
                  <a:outerShdw blurRad="38100" dist="38100" dir="2700000" algn="tl">
                    <a:srgbClr val="000000">
                      <a:alpha val="43137"/>
                    </a:srgbClr>
                  </a:outerShdw>
                </a:effectLst>
                <a:latin typeface="Snap ITC" pitchFamily="82" charset="0"/>
              </a:rPr>
              <a:t>, la </a:t>
            </a:r>
            <a:r>
              <a:rPr lang="en-US" altLang="en-US" sz="6000" b="1" dirty="0" err="1">
                <a:solidFill>
                  <a:schemeClr val="tx1"/>
                </a:solidFill>
                <a:effectLst>
                  <a:outerShdw blurRad="38100" dist="38100" dir="2700000" algn="tl">
                    <a:srgbClr val="000000">
                      <a:alpha val="43137"/>
                    </a:srgbClr>
                  </a:outerShdw>
                </a:effectLst>
                <a:latin typeface="Snap ITC" pitchFamily="82" charset="0"/>
              </a:rPr>
              <a:t>abuela</a:t>
            </a:r>
            <a:endParaRPr lang="en-US" altLang="en-US" sz="6000" b="1" dirty="0">
              <a:solidFill>
                <a:schemeClr val="tx1"/>
              </a:solidFill>
              <a:effectLst>
                <a:outerShdw blurRad="38100" dist="38100" dir="2700000" algn="tl">
                  <a:srgbClr val="000000">
                    <a:alpha val="43137"/>
                  </a:srgbClr>
                </a:outerShdw>
              </a:effectLst>
              <a:latin typeface="Snap ITC" pitchFamily="82" charset="0"/>
            </a:endParaRPr>
          </a:p>
        </p:txBody>
      </p:sp>
      <p:sp>
        <p:nvSpPr>
          <p:cNvPr id="7171" name="Rectangle 3"/>
          <p:cNvSpPr>
            <a:spLocks noGrp="1" noChangeArrowheads="1"/>
          </p:cNvSpPr>
          <p:nvPr>
            <p:ph type="subTitle" idx="1"/>
          </p:nvPr>
        </p:nvSpPr>
        <p:spPr>
          <a:xfrm>
            <a:off x="1905000" y="5410200"/>
            <a:ext cx="8153400" cy="1066800"/>
          </a:xfrm>
        </p:spPr>
        <p:txBody>
          <a:bodyPr/>
          <a:lstStyle/>
          <a:p>
            <a:pPr>
              <a:spcAft>
                <a:spcPts val="0"/>
              </a:spcAft>
              <a:defRPr/>
            </a:pPr>
            <a:r>
              <a:rPr lang="en-US" altLang="en-US" sz="4000" dirty="0">
                <a:solidFill>
                  <a:schemeClr val="accent4"/>
                </a:solidFill>
                <a:effectLst>
                  <a:outerShdw blurRad="38100" dist="38100" dir="2700000" algn="tl">
                    <a:srgbClr val="000000">
                      <a:alpha val="43137"/>
                    </a:srgbClr>
                  </a:outerShdw>
                </a:effectLst>
                <a:latin typeface="Snap ITC" pitchFamily="82" charset="0"/>
              </a:rPr>
              <a:t>  grandfather, grandmother</a:t>
            </a:r>
          </a:p>
        </p:txBody>
      </p:sp>
      <p:pic>
        <p:nvPicPr>
          <p:cNvPr id="13316" name="Picture 4" descr="C:\Documents and Settings\rutkowski\Local Settings\Temporary Internet Files\Content.IE5\BP82Z3AY\MC900157195[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443" y="1152525"/>
            <a:ext cx="24384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C:\Documents and Settings\rutkowski\Local Settings\Temporary Internet Files\Content.IE5\972MDTN5\MC900157197[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322" y="1112413"/>
            <a:ext cx="24511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Point Star 5"/>
          <p:cNvSpPr/>
          <p:nvPr/>
        </p:nvSpPr>
        <p:spPr>
          <a:xfrm>
            <a:off x="209374" y="-180019"/>
            <a:ext cx="2508069" cy="23121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35725274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Effect transition="in" filter="box(out)">
                                      <p:cBhvr>
                                        <p:cTn id="7" dur="500"/>
                                        <p:tgtEl>
                                          <p:spTgt spid="717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798" y="5027019"/>
            <a:ext cx="10363200" cy="1470025"/>
          </a:xfrm>
        </p:spPr>
        <p:txBody>
          <a:bodyPr>
            <a:normAutofit/>
          </a:bodyPr>
          <a:lstStyle/>
          <a:p>
            <a:r>
              <a:rPr lang="es-ES_tradnl" sz="6600" dirty="0" smtClean="0">
                <a:latin typeface="Snap ITC" panose="04040A07060A02020202" pitchFamily="82" charset="0"/>
              </a:rPr>
              <a:t>NIETO    /   NIETA</a:t>
            </a:r>
            <a:endParaRPr lang="es-ES_tradnl" sz="6600" dirty="0">
              <a:latin typeface="Snap ITC" panose="04040A07060A02020202" pitchFamily="82" charset="0"/>
            </a:endParaRPr>
          </a:p>
        </p:txBody>
      </p:sp>
      <p:sp>
        <p:nvSpPr>
          <p:cNvPr id="3" name="Subtitle 2"/>
          <p:cNvSpPr>
            <a:spLocks noGrp="1"/>
          </p:cNvSpPr>
          <p:nvPr>
            <p:ph type="subTitle" idx="1"/>
          </p:nvPr>
        </p:nvSpPr>
        <p:spPr>
          <a:xfrm>
            <a:off x="8327265" y="4960137"/>
            <a:ext cx="4062211" cy="1463040"/>
          </a:xfrm>
        </p:spPr>
        <p:txBody>
          <a:bodyPr>
            <a:normAutofit/>
          </a:bodyPr>
          <a:lstStyle/>
          <a:p>
            <a:r>
              <a:rPr lang="es-ES_tradnl" sz="2800" dirty="0" smtClean="0">
                <a:latin typeface="Snap ITC" panose="04040A07060A02020202" pitchFamily="82" charset="0"/>
              </a:rPr>
              <a:t>GRANDSON/ GRANDDAUGHTER</a:t>
            </a:r>
            <a:endParaRPr lang="es-ES_tradnl" sz="2800" dirty="0">
              <a:latin typeface="Snap ITC" panose="04040A07060A02020202" pitchFamily="8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3967" y="0"/>
            <a:ext cx="3968571" cy="4752486"/>
          </a:xfrm>
          <a:prstGeom prst="rect">
            <a:avLst/>
          </a:prstGeom>
        </p:spPr>
      </p:pic>
      <p:cxnSp>
        <p:nvCxnSpPr>
          <p:cNvPr id="6" name="Straight Arrow Connector 5"/>
          <p:cNvCxnSpPr/>
          <p:nvPr/>
        </p:nvCxnSpPr>
        <p:spPr>
          <a:xfrm flipH="1" flipV="1">
            <a:off x="5190188" y="4546244"/>
            <a:ext cx="838065" cy="69545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253805" y="3271234"/>
            <a:ext cx="4765183" cy="207349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5-Point Star 6"/>
          <p:cNvSpPr/>
          <p:nvPr/>
        </p:nvSpPr>
        <p:spPr>
          <a:xfrm>
            <a:off x="1175658" y="600891"/>
            <a:ext cx="2508069" cy="23121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1631719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52590" y="4625662"/>
            <a:ext cx="12144779" cy="1143000"/>
          </a:xfrm>
        </p:spPr>
        <p:txBody>
          <a:bodyPr>
            <a:noAutofit/>
          </a:bodyPr>
          <a:lstStyle/>
          <a:p>
            <a:pPr algn="l">
              <a:defRPr/>
            </a:pPr>
            <a:r>
              <a:rPr lang="en-US" altLang="en-US" sz="5400" b="1" dirty="0">
                <a:solidFill>
                  <a:schemeClr val="accent4"/>
                </a:solidFill>
                <a:effectLst>
                  <a:outerShdw blurRad="38100" dist="38100" dir="2700000" algn="tl">
                    <a:srgbClr val="000000">
                      <a:alpha val="43137"/>
                    </a:srgbClr>
                  </a:outerShdw>
                </a:effectLst>
                <a:latin typeface="Snap ITC" pitchFamily="82" charset="0"/>
              </a:rPr>
              <a:t>   </a:t>
            </a:r>
            <a:r>
              <a:rPr lang="en-US" altLang="en-US" sz="5400" b="1" dirty="0">
                <a:solidFill>
                  <a:schemeClr val="tx1"/>
                </a:solidFill>
                <a:effectLst>
                  <a:outerShdw blurRad="38100" dist="38100" dir="2700000" algn="tl">
                    <a:srgbClr val="000000">
                      <a:alpha val="43137"/>
                    </a:srgbClr>
                  </a:outerShdw>
                </a:effectLst>
                <a:latin typeface="Snap ITC" pitchFamily="82" charset="0"/>
              </a:rPr>
              <a:t>el </a:t>
            </a:r>
            <a:r>
              <a:rPr lang="en-US" altLang="en-US" sz="5400" b="1" dirty="0" err="1">
                <a:solidFill>
                  <a:schemeClr val="tx1"/>
                </a:solidFill>
                <a:effectLst>
                  <a:outerShdw blurRad="38100" dist="38100" dir="2700000" algn="tl">
                    <a:srgbClr val="000000">
                      <a:alpha val="43137"/>
                    </a:srgbClr>
                  </a:outerShdw>
                </a:effectLst>
                <a:latin typeface="Snap ITC" pitchFamily="82" charset="0"/>
              </a:rPr>
              <a:t>esposo</a:t>
            </a:r>
            <a:r>
              <a:rPr lang="en-US" altLang="en-US" sz="5400" b="1" dirty="0">
                <a:solidFill>
                  <a:schemeClr val="tx1"/>
                </a:solidFill>
                <a:effectLst>
                  <a:outerShdw blurRad="38100" dist="38100" dir="2700000" algn="tl">
                    <a:srgbClr val="000000">
                      <a:alpha val="43137"/>
                    </a:srgbClr>
                  </a:outerShdw>
                </a:effectLst>
                <a:latin typeface="Snap ITC" pitchFamily="82" charset="0"/>
              </a:rPr>
              <a:t>, la </a:t>
            </a:r>
            <a:r>
              <a:rPr lang="en-US" altLang="en-US" sz="5400" b="1" dirty="0" err="1">
                <a:solidFill>
                  <a:schemeClr val="tx1"/>
                </a:solidFill>
                <a:effectLst>
                  <a:outerShdw blurRad="38100" dist="38100" dir="2700000" algn="tl">
                    <a:srgbClr val="000000">
                      <a:alpha val="43137"/>
                    </a:srgbClr>
                  </a:outerShdw>
                </a:effectLst>
                <a:latin typeface="Snap ITC" pitchFamily="82" charset="0"/>
              </a:rPr>
              <a:t>esposa</a:t>
            </a:r>
            <a:endParaRPr lang="en-US" altLang="en-US" sz="5400" b="1" dirty="0">
              <a:solidFill>
                <a:schemeClr val="tx1"/>
              </a:solidFill>
              <a:effectLst>
                <a:outerShdw blurRad="38100" dist="38100" dir="2700000" algn="tl">
                  <a:srgbClr val="000000">
                    <a:alpha val="43137"/>
                  </a:srgbClr>
                </a:outerShdw>
              </a:effectLst>
              <a:latin typeface="Snap ITC" pitchFamily="82" charset="0"/>
            </a:endParaRPr>
          </a:p>
        </p:txBody>
      </p:sp>
      <p:sp>
        <p:nvSpPr>
          <p:cNvPr id="9219" name="Rectangle 3"/>
          <p:cNvSpPr>
            <a:spLocks noGrp="1" noChangeArrowheads="1"/>
          </p:cNvSpPr>
          <p:nvPr>
            <p:ph type="subTitle" idx="1"/>
          </p:nvPr>
        </p:nvSpPr>
        <p:spPr>
          <a:xfrm>
            <a:off x="2819400" y="5768662"/>
            <a:ext cx="6400800" cy="1066800"/>
          </a:xfrm>
        </p:spPr>
        <p:txBody>
          <a:bodyPr>
            <a:normAutofit fontScale="77500" lnSpcReduction="20000"/>
          </a:bodyPr>
          <a:lstStyle/>
          <a:p>
            <a:pPr>
              <a:spcAft>
                <a:spcPts val="0"/>
              </a:spcAft>
              <a:defRPr/>
            </a:pPr>
            <a:r>
              <a:rPr lang="en-US" altLang="en-US" sz="6000" dirty="0">
                <a:solidFill>
                  <a:schemeClr val="accent4"/>
                </a:solidFill>
                <a:effectLst>
                  <a:outerShdw blurRad="38100" dist="38100" dir="2700000" algn="tl">
                    <a:srgbClr val="000000">
                      <a:alpha val="43137"/>
                    </a:srgbClr>
                  </a:outerShdw>
                </a:effectLst>
                <a:latin typeface="Snap ITC" pitchFamily="82" charset="0"/>
              </a:rPr>
              <a:t>husband, wife</a:t>
            </a:r>
          </a:p>
        </p:txBody>
      </p:sp>
      <p:pic>
        <p:nvPicPr>
          <p:cNvPr id="14340" name="Picture 4" descr="C:\Documents and Settings\rutkowski\Local Settings\Temporary Internet Files\Content.IE5\SDY62A3F\MC900078843[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96225" y="3313317"/>
            <a:ext cx="42957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p:cNvSpPr/>
          <p:nvPr/>
        </p:nvSpPr>
        <p:spPr>
          <a:xfrm>
            <a:off x="927464" y="585973"/>
            <a:ext cx="2508069" cy="23121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35397232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animEffect transition="in" filter="box(out)">
                                      <p:cBhvr>
                                        <p:cTn id="7" dur="500"/>
                                        <p:tgtEl>
                                          <p:spTgt spid="921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1876786" y="4189089"/>
            <a:ext cx="9144000" cy="1905000"/>
          </a:xfrm>
        </p:spPr>
        <p:txBody>
          <a:bodyPr>
            <a:noAutofit/>
          </a:bodyPr>
          <a:lstStyle/>
          <a:p>
            <a:pPr algn="l">
              <a:defRPr/>
            </a:pPr>
            <a:r>
              <a:rPr lang="en-US" altLang="en-US" dirty="0" err="1" smtClean="0">
                <a:effectLst>
                  <a:outerShdw blurRad="38100" dist="38100" dir="2700000" algn="tl">
                    <a:srgbClr val="000000">
                      <a:alpha val="43137"/>
                    </a:srgbClr>
                  </a:outerShdw>
                </a:effectLst>
                <a:latin typeface="Snap ITC" pitchFamily="82" charset="0"/>
              </a:rPr>
              <a:t>los</a:t>
            </a:r>
            <a:r>
              <a:rPr lang="en-US" altLang="en-US" dirty="0" smtClean="0">
                <a:effectLst>
                  <a:outerShdw blurRad="38100" dist="38100" dir="2700000" algn="tl">
                    <a:srgbClr val="000000">
                      <a:alpha val="43137"/>
                    </a:srgbClr>
                  </a:outerShdw>
                </a:effectLst>
                <a:latin typeface="Snap ITC" pitchFamily="82" charset="0"/>
              </a:rPr>
              <a:t> padres </a:t>
            </a:r>
            <a:r>
              <a:rPr lang="en-US" altLang="en-US" sz="6600" dirty="0">
                <a:effectLst>
                  <a:outerShdw blurRad="38100" dist="38100" dir="2700000" algn="tl">
                    <a:srgbClr val="000000">
                      <a:alpha val="43137"/>
                    </a:srgbClr>
                  </a:outerShdw>
                </a:effectLst>
                <a:latin typeface="Snap ITC" pitchFamily="82" charset="0"/>
              </a:rPr>
              <a:t>(</a:t>
            </a:r>
            <a:r>
              <a:rPr lang="en-US" altLang="en-US" sz="6600" dirty="0" err="1">
                <a:effectLst>
                  <a:outerShdw blurRad="38100" dist="38100" dir="2700000" algn="tl">
                    <a:srgbClr val="000000">
                      <a:alpha val="43137"/>
                    </a:srgbClr>
                  </a:outerShdw>
                </a:effectLst>
                <a:latin typeface="Snap ITC" pitchFamily="82" charset="0"/>
              </a:rPr>
              <a:t>papás</a:t>
            </a:r>
            <a:r>
              <a:rPr lang="en-US" altLang="en-US" sz="6600" dirty="0">
                <a:effectLst>
                  <a:outerShdw blurRad="38100" dist="38100" dir="2700000" algn="tl">
                    <a:srgbClr val="000000">
                      <a:alpha val="43137"/>
                    </a:srgbClr>
                  </a:outerShdw>
                </a:effectLst>
                <a:latin typeface="Snap ITC" pitchFamily="82" charset="0"/>
              </a:rPr>
              <a:t>)</a:t>
            </a:r>
            <a:endParaRPr lang="en-US" altLang="en-US" dirty="0" smtClean="0">
              <a:effectLst>
                <a:outerShdw blurRad="38100" dist="38100" dir="2700000" algn="tl">
                  <a:srgbClr val="000000">
                    <a:alpha val="43137"/>
                  </a:srgbClr>
                </a:outerShdw>
              </a:effectLst>
              <a:latin typeface="Snap ITC" pitchFamily="82" charset="0"/>
            </a:endParaRPr>
          </a:p>
        </p:txBody>
      </p:sp>
      <p:sp>
        <p:nvSpPr>
          <p:cNvPr id="17411" name="Rectangle 3"/>
          <p:cNvSpPr>
            <a:spLocks noGrp="1" noChangeArrowheads="1"/>
          </p:cNvSpPr>
          <p:nvPr>
            <p:ph type="subTitle" idx="1"/>
          </p:nvPr>
        </p:nvSpPr>
        <p:spPr>
          <a:xfrm>
            <a:off x="4247532" y="5715000"/>
            <a:ext cx="6400800" cy="1143000"/>
          </a:xfrm>
        </p:spPr>
        <p:txBody>
          <a:bodyPr>
            <a:normAutofit fontScale="92500" lnSpcReduction="20000"/>
          </a:bodyPr>
          <a:lstStyle/>
          <a:p>
            <a:pPr>
              <a:spcAft>
                <a:spcPts val="0"/>
              </a:spcAft>
              <a:defRPr/>
            </a:pPr>
            <a:r>
              <a:rPr lang="en-US" altLang="en-US" sz="5400" dirty="0">
                <a:effectLst>
                  <a:outerShdw blurRad="38100" dist="38100" dir="2700000" algn="tl">
                    <a:srgbClr val="000000">
                      <a:alpha val="43137"/>
                    </a:srgbClr>
                  </a:outerShdw>
                </a:effectLst>
                <a:latin typeface="Snap ITC" pitchFamily="82" charset="0"/>
              </a:rPr>
              <a:t>parents</a:t>
            </a:r>
          </a:p>
        </p:txBody>
      </p:sp>
      <p:pic>
        <p:nvPicPr>
          <p:cNvPr id="22532" name="Picture 4" descr="C:\Documents and Settings\rutkowski\Local Settings\Temporary Internet Files\Content.IE5\972MDTN5\MC900358767[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300" y="641173"/>
            <a:ext cx="3429000"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p:cNvSpPr/>
          <p:nvPr/>
        </p:nvSpPr>
        <p:spPr>
          <a:xfrm>
            <a:off x="3200400" y="1600200"/>
            <a:ext cx="1752600" cy="1066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ight Arrow 5"/>
          <p:cNvSpPr/>
          <p:nvPr/>
        </p:nvSpPr>
        <p:spPr>
          <a:xfrm rot="10243794">
            <a:off x="7313613" y="1735138"/>
            <a:ext cx="1752600" cy="1066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5-Point Star 6"/>
          <p:cNvSpPr/>
          <p:nvPr/>
        </p:nvSpPr>
        <p:spPr>
          <a:xfrm>
            <a:off x="139882" y="354874"/>
            <a:ext cx="2508069" cy="23121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57263177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animEffect transition="in" filter="box(out)">
                                      <p:cBhvr>
                                        <p:cTn id="7" dur="500"/>
                                        <p:tgtEl>
                                          <p:spTgt spid="174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861392" y="5072754"/>
            <a:ext cx="9144000" cy="1470025"/>
          </a:xfrm>
        </p:spPr>
        <p:txBody>
          <a:bodyPr>
            <a:noAutofit/>
          </a:bodyPr>
          <a:lstStyle/>
          <a:p>
            <a:pPr algn="l">
              <a:defRPr/>
            </a:pPr>
            <a:r>
              <a:rPr lang="en-US" altLang="en-US" sz="8000" dirty="0">
                <a:effectLst>
                  <a:outerShdw blurRad="38100" dist="38100" dir="2700000" algn="tl">
                    <a:srgbClr val="000000">
                      <a:alpha val="43137"/>
                    </a:srgbClr>
                  </a:outerShdw>
                </a:effectLst>
                <a:latin typeface="Snap ITC" pitchFamily="82" charset="0"/>
              </a:rPr>
              <a:t>el padre (</a:t>
            </a:r>
            <a:r>
              <a:rPr lang="en-US" altLang="en-US" sz="8000" dirty="0" err="1">
                <a:effectLst>
                  <a:outerShdw blurRad="38100" dist="38100" dir="2700000" algn="tl">
                    <a:srgbClr val="000000">
                      <a:alpha val="43137"/>
                    </a:srgbClr>
                  </a:outerShdw>
                </a:effectLst>
                <a:latin typeface="Snap ITC" pitchFamily="82" charset="0"/>
              </a:rPr>
              <a:t>papá</a:t>
            </a:r>
            <a:r>
              <a:rPr lang="en-US" altLang="en-US" sz="8000" dirty="0">
                <a:effectLst>
                  <a:outerShdw blurRad="38100" dist="38100" dir="2700000" algn="tl">
                    <a:srgbClr val="000000">
                      <a:alpha val="43137"/>
                    </a:srgbClr>
                  </a:outerShdw>
                </a:effectLst>
                <a:latin typeface="Snap ITC" pitchFamily="82" charset="0"/>
              </a:rPr>
              <a:t>)</a:t>
            </a:r>
          </a:p>
        </p:txBody>
      </p:sp>
      <p:sp>
        <p:nvSpPr>
          <p:cNvPr id="18435" name="Rectangle 3"/>
          <p:cNvSpPr>
            <a:spLocks noGrp="1" noChangeArrowheads="1"/>
          </p:cNvSpPr>
          <p:nvPr>
            <p:ph type="subTitle" idx="1"/>
          </p:nvPr>
        </p:nvSpPr>
        <p:spPr>
          <a:xfrm>
            <a:off x="9999648" y="5302903"/>
            <a:ext cx="6400800" cy="1066800"/>
          </a:xfrm>
        </p:spPr>
        <p:txBody>
          <a:bodyPr>
            <a:normAutofit fontScale="40000" lnSpcReduction="20000"/>
          </a:bodyPr>
          <a:lstStyle/>
          <a:p>
            <a:pPr>
              <a:spcAft>
                <a:spcPts val="0"/>
              </a:spcAft>
              <a:defRPr/>
            </a:pPr>
            <a:r>
              <a:rPr lang="en-US" altLang="en-US" sz="5400" dirty="0">
                <a:effectLst>
                  <a:outerShdw blurRad="38100" dist="38100" dir="2700000" algn="tl">
                    <a:srgbClr val="000000">
                      <a:alpha val="43137"/>
                    </a:srgbClr>
                  </a:outerShdw>
                </a:effectLst>
                <a:latin typeface="Snap ITC" pitchFamily="82" charset="0"/>
              </a:rPr>
              <a:t>Father</a:t>
            </a:r>
            <a:r>
              <a:rPr lang="en-US" altLang="en-US" sz="5400" dirty="0" smtClean="0">
                <a:effectLst>
                  <a:outerShdw blurRad="38100" dist="38100" dir="2700000" algn="tl">
                    <a:srgbClr val="000000">
                      <a:alpha val="43137"/>
                    </a:srgbClr>
                  </a:outerShdw>
                </a:effectLst>
                <a:latin typeface="Snap ITC" pitchFamily="82" charset="0"/>
              </a:rPr>
              <a:t>/</a:t>
            </a:r>
          </a:p>
          <a:p>
            <a:pPr>
              <a:spcAft>
                <a:spcPts val="0"/>
              </a:spcAft>
              <a:defRPr/>
            </a:pPr>
            <a:r>
              <a:rPr lang="en-US" altLang="en-US" sz="5400" dirty="0" smtClean="0">
                <a:effectLst>
                  <a:outerShdw blurRad="38100" dist="38100" dir="2700000" algn="tl">
                    <a:srgbClr val="000000">
                      <a:alpha val="43137"/>
                    </a:srgbClr>
                  </a:outerShdw>
                </a:effectLst>
                <a:latin typeface="Snap ITC" pitchFamily="82" charset="0"/>
              </a:rPr>
              <a:t>dad</a:t>
            </a:r>
            <a:endParaRPr lang="en-US" altLang="en-US" sz="5400" dirty="0">
              <a:effectLst>
                <a:outerShdw blurRad="38100" dist="38100" dir="2700000" algn="tl">
                  <a:srgbClr val="000000">
                    <a:alpha val="43137"/>
                  </a:srgbClr>
                </a:outerShdw>
              </a:effectLst>
              <a:latin typeface="Snap ITC" pitchFamily="82" charset="0"/>
            </a:endParaRPr>
          </a:p>
        </p:txBody>
      </p:sp>
      <p:pic>
        <p:nvPicPr>
          <p:cNvPr id="23556" name="Picture 4" descr="C:\Documents and Settings\rutkowski\Local Settings\Temporary Internet Files\Content.IE5\6I3CULGD\MP90028912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559" y="381003"/>
            <a:ext cx="4932363"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p:cNvSpPr/>
          <p:nvPr/>
        </p:nvSpPr>
        <p:spPr>
          <a:xfrm>
            <a:off x="583988" y="493314"/>
            <a:ext cx="2508069" cy="23121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92201242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box(out)">
                                      <p:cBhvr>
                                        <p:cTn id="7" dur="500"/>
                                        <p:tgtEl>
                                          <p:spTgt spid="1843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2"/>
          <p:cNvSpPr>
            <a:spLocks noGrp="1"/>
          </p:cNvSpPr>
          <p:nvPr>
            <p:ph type="title"/>
          </p:nvPr>
        </p:nvSpPr>
        <p:spPr bwMode="auto">
          <a:xfrm>
            <a:off x="1" y="1742208"/>
            <a:ext cx="2725584" cy="990600"/>
          </a:xfrm>
        </p:spPr>
        <p:txBody>
          <a:bodyPr wrap="square" numCol="1" anchorCtr="0" compatLnSpc="1">
            <a:prstTxWarp prst="textNoShape">
              <a:avLst/>
            </a:prstTxWarp>
            <a:noAutofit/>
          </a:bodyPr>
          <a:lstStyle/>
          <a:p>
            <a:pPr>
              <a:defRPr/>
            </a:pPr>
            <a:r>
              <a:rPr lang="en-US" sz="4000" dirty="0" err="1"/>
              <a:t>Acentos</a:t>
            </a:r>
            <a:r>
              <a:rPr lang="en-US" sz="4000" dirty="0"/>
              <a:t>: </a:t>
            </a:r>
            <a:r>
              <a:rPr lang="en-US" sz="4000" dirty="0" smtClean="0"/>
              <a:t/>
            </a:r>
            <a:br>
              <a:rPr lang="en-US" sz="4000" dirty="0" smtClean="0"/>
            </a:br>
            <a:r>
              <a:rPr lang="en-US" sz="4000" dirty="0" smtClean="0"/>
              <a:t>Papa </a:t>
            </a:r>
            <a:r>
              <a:rPr lang="en-US" sz="4000" dirty="0"/>
              <a:t>vs. </a:t>
            </a:r>
            <a:r>
              <a:rPr lang="en-US" sz="4000" dirty="0" smtClean="0"/>
              <a:t/>
            </a:r>
            <a:br>
              <a:rPr lang="en-US" sz="4000" dirty="0" smtClean="0"/>
            </a:br>
            <a:r>
              <a:rPr lang="en-US" sz="4000" dirty="0" err="1" smtClean="0"/>
              <a:t>Papá</a:t>
            </a:r>
            <a:endParaRPr lang="es-ES_tradnl" sz="4000" dirty="0" smtClean="0"/>
          </a:p>
        </p:txBody>
      </p:sp>
      <p:pic>
        <p:nvPicPr>
          <p:cNvPr id="18435" name="Picture 5" descr="pap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6304" y="0"/>
            <a:ext cx="9605696" cy="697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1933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s-ES_tradnl" dirty="0" smtClean="0"/>
              <a:t>BIENVENIDOS A NUESTRA CLASE </a:t>
            </a:r>
            <a:br>
              <a:rPr lang="es-ES_tradnl" dirty="0" smtClean="0"/>
            </a:br>
            <a:r>
              <a:rPr lang="es-ES_tradnl" dirty="0" smtClean="0"/>
              <a:t>ESPAÑOL 1</a:t>
            </a:r>
            <a:endParaRPr lang="es-ES_tradnl" dirty="0"/>
          </a:p>
        </p:txBody>
      </p:sp>
      <p:sp>
        <p:nvSpPr>
          <p:cNvPr id="3" name="Subtitle 2"/>
          <p:cNvSpPr>
            <a:spLocks noGrp="1"/>
          </p:cNvSpPr>
          <p:nvPr>
            <p:ph type="subTitle" idx="1"/>
          </p:nvPr>
        </p:nvSpPr>
        <p:spPr/>
        <p:txBody>
          <a:bodyPr/>
          <a:lstStyle/>
          <a:p>
            <a:pPr algn="ctr"/>
            <a:r>
              <a:rPr lang="es-ES_tradnl" dirty="0" smtClean="0"/>
              <a:t>HOY ES </a:t>
            </a:r>
            <a:r>
              <a:rPr lang="es-ES_tradnl" dirty="0" smtClean="0"/>
              <a:t>MARTES</a:t>
            </a:r>
            <a:r>
              <a:rPr lang="es-ES_tradnl" dirty="0" smtClean="0"/>
              <a:t>, EL DOCE </a:t>
            </a:r>
            <a:r>
              <a:rPr lang="es-ES_tradnl" dirty="0" smtClean="0"/>
              <a:t>DE FEBRERO</a:t>
            </a:r>
            <a:endParaRPr lang="es-ES_tradnl" dirty="0"/>
          </a:p>
        </p:txBody>
      </p:sp>
    </p:spTree>
    <p:extLst>
      <p:ext uri="{BB962C8B-B14F-4D97-AF65-F5344CB8AC3E}">
        <p14:creationId xmlns:p14="http://schemas.microsoft.com/office/powerpoint/2010/main" val="6314245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3233671" y="4746111"/>
            <a:ext cx="8458200" cy="1143000"/>
          </a:xfrm>
        </p:spPr>
        <p:txBody>
          <a:bodyPr>
            <a:noAutofit/>
          </a:bodyPr>
          <a:lstStyle/>
          <a:p>
            <a:pPr>
              <a:defRPr/>
            </a:pPr>
            <a:r>
              <a:rPr lang="en-US" altLang="en-US" dirty="0" smtClean="0">
                <a:effectLst>
                  <a:outerShdw blurRad="38100" dist="38100" dir="2700000" algn="tl">
                    <a:srgbClr val="000000">
                      <a:alpha val="43137"/>
                    </a:srgbClr>
                  </a:outerShdw>
                </a:effectLst>
                <a:latin typeface="Snap ITC" pitchFamily="82" charset="0"/>
              </a:rPr>
              <a:t>la </a:t>
            </a:r>
            <a:r>
              <a:rPr lang="en-US" altLang="en-US" dirty="0" err="1" smtClean="0">
                <a:effectLst>
                  <a:outerShdw blurRad="38100" dist="38100" dir="2700000" algn="tl">
                    <a:srgbClr val="000000">
                      <a:alpha val="43137"/>
                    </a:srgbClr>
                  </a:outerShdw>
                </a:effectLst>
                <a:latin typeface="Snap ITC" pitchFamily="82" charset="0"/>
              </a:rPr>
              <a:t>madre</a:t>
            </a:r>
            <a:r>
              <a:rPr lang="en-US" altLang="en-US" dirty="0" smtClean="0">
                <a:effectLst>
                  <a:outerShdw blurRad="38100" dist="38100" dir="2700000" algn="tl">
                    <a:srgbClr val="000000">
                      <a:alpha val="43137"/>
                    </a:srgbClr>
                  </a:outerShdw>
                </a:effectLst>
                <a:latin typeface="Snap ITC" pitchFamily="82" charset="0"/>
              </a:rPr>
              <a:t> (</a:t>
            </a:r>
            <a:r>
              <a:rPr lang="en-US" altLang="en-US" dirty="0" err="1" smtClean="0">
                <a:effectLst>
                  <a:outerShdw blurRad="38100" dist="38100" dir="2700000" algn="tl">
                    <a:srgbClr val="000000">
                      <a:alpha val="43137"/>
                    </a:srgbClr>
                  </a:outerShdw>
                </a:effectLst>
                <a:latin typeface="Snap ITC" pitchFamily="82" charset="0"/>
              </a:rPr>
              <a:t>mamá</a:t>
            </a:r>
            <a:r>
              <a:rPr lang="en-US" altLang="en-US" dirty="0" smtClean="0">
                <a:effectLst>
                  <a:outerShdw blurRad="38100" dist="38100" dir="2700000" algn="tl">
                    <a:srgbClr val="000000">
                      <a:alpha val="43137"/>
                    </a:srgbClr>
                  </a:outerShdw>
                </a:effectLst>
                <a:latin typeface="Snap ITC" pitchFamily="82" charset="0"/>
              </a:rPr>
              <a:t>)</a:t>
            </a:r>
          </a:p>
        </p:txBody>
      </p:sp>
      <p:sp>
        <p:nvSpPr>
          <p:cNvPr id="19459" name="Rectangle 3"/>
          <p:cNvSpPr>
            <a:spLocks noGrp="1" noChangeArrowheads="1"/>
          </p:cNvSpPr>
          <p:nvPr>
            <p:ph type="subTitle" idx="1"/>
          </p:nvPr>
        </p:nvSpPr>
        <p:spPr>
          <a:xfrm>
            <a:off x="2590800" y="5867400"/>
            <a:ext cx="6400800" cy="990600"/>
          </a:xfrm>
        </p:spPr>
        <p:txBody>
          <a:bodyPr>
            <a:normAutofit fontScale="77500" lnSpcReduction="20000"/>
          </a:bodyPr>
          <a:lstStyle/>
          <a:p>
            <a:pPr>
              <a:spcAft>
                <a:spcPts val="0"/>
              </a:spcAft>
              <a:defRPr/>
            </a:pPr>
            <a:r>
              <a:rPr lang="en-US" altLang="en-US" sz="5400" dirty="0">
                <a:effectLst>
                  <a:outerShdw blurRad="38100" dist="38100" dir="2700000" algn="tl">
                    <a:srgbClr val="000000">
                      <a:alpha val="43137"/>
                    </a:srgbClr>
                  </a:outerShdw>
                </a:effectLst>
                <a:latin typeface="Snap ITC" pitchFamily="82" charset="0"/>
              </a:rPr>
              <a:t>mother/mom</a:t>
            </a:r>
          </a:p>
        </p:txBody>
      </p:sp>
      <p:pic>
        <p:nvPicPr>
          <p:cNvPr id="24580" name="Picture 4" descr="C:\Documents and Settings\rutkowski\Local Settings\Temporary Internet Files\Content.IE5\FB3MUYB0\MP90040683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458273"/>
            <a:ext cx="3429000"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p:cNvSpPr/>
          <p:nvPr/>
        </p:nvSpPr>
        <p:spPr>
          <a:xfrm>
            <a:off x="7968343" y="290066"/>
            <a:ext cx="2508069" cy="23121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36698858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box(out)">
                                      <p:cBhvr>
                                        <p:cTn id="7" dur="500"/>
                                        <p:tgtEl>
                                          <p:spTgt spid="1945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960137"/>
            <a:ext cx="8229600" cy="1463040"/>
          </a:xfrm>
        </p:spPr>
        <p:txBody>
          <a:bodyPr>
            <a:noAutofit/>
          </a:bodyPr>
          <a:lstStyle/>
          <a:p>
            <a:r>
              <a:rPr lang="es-ES_tradnl" sz="8000" dirty="0" smtClean="0">
                <a:latin typeface="Snap ITC" panose="04040A07060A02020202" pitchFamily="82" charset="0"/>
              </a:rPr>
              <a:t>EL PADRASTRO</a:t>
            </a:r>
            <a:endParaRPr lang="es-ES_tradnl" sz="8000" dirty="0">
              <a:latin typeface="Snap ITC" panose="04040A07060A02020202" pitchFamily="82" charset="0"/>
            </a:endParaRPr>
          </a:p>
        </p:txBody>
      </p:sp>
      <p:sp>
        <p:nvSpPr>
          <p:cNvPr id="3" name="Subtitle 2"/>
          <p:cNvSpPr>
            <a:spLocks noGrp="1"/>
          </p:cNvSpPr>
          <p:nvPr>
            <p:ph type="subTitle" idx="1"/>
          </p:nvPr>
        </p:nvSpPr>
        <p:spPr>
          <a:xfrm>
            <a:off x="3657600" y="3857662"/>
            <a:ext cx="8534400" cy="1752600"/>
          </a:xfrm>
        </p:spPr>
        <p:txBody>
          <a:bodyPr>
            <a:noAutofit/>
          </a:bodyPr>
          <a:lstStyle/>
          <a:p>
            <a:r>
              <a:rPr lang="es-ES_tradnl" sz="4800" dirty="0" smtClean="0">
                <a:latin typeface="Snap ITC" panose="04040A07060A02020202" pitchFamily="82" charset="0"/>
              </a:rPr>
              <a:t>STEP FATHER</a:t>
            </a:r>
            <a:endParaRPr lang="es-ES_tradnl" sz="4800" dirty="0">
              <a:latin typeface="Snap ITC" panose="04040A07060A02020202" pitchFamily="82" charset="0"/>
            </a:endParaRPr>
          </a:p>
        </p:txBody>
      </p:sp>
      <p:sp>
        <p:nvSpPr>
          <p:cNvPr id="5" name="5-Point Star 4"/>
          <p:cNvSpPr/>
          <p:nvPr/>
        </p:nvSpPr>
        <p:spPr>
          <a:xfrm>
            <a:off x="7916092" y="627017"/>
            <a:ext cx="2508069" cy="23121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029" y="412104"/>
            <a:ext cx="4132489" cy="4132489"/>
          </a:xfrm>
          <a:prstGeom prst="rect">
            <a:avLst/>
          </a:prstGeom>
        </p:spPr>
      </p:pic>
    </p:spTree>
    <p:extLst>
      <p:ext uri="{BB962C8B-B14F-4D97-AF65-F5344CB8AC3E}">
        <p14:creationId xmlns:p14="http://schemas.microsoft.com/office/powerpoint/2010/main" val="30639628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960137"/>
            <a:ext cx="8229600" cy="1463040"/>
          </a:xfrm>
        </p:spPr>
        <p:txBody>
          <a:bodyPr>
            <a:noAutofit/>
          </a:bodyPr>
          <a:lstStyle/>
          <a:p>
            <a:r>
              <a:rPr lang="es-ES_tradnl" sz="8000" dirty="0" smtClean="0">
                <a:latin typeface="Snap ITC" panose="04040A07060A02020202" pitchFamily="82" charset="0"/>
              </a:rPr>
              <a:t>La madrastra</a:t>
            </a:r>
            <a:endParaRPr lang="es-ES_tradnl" sz="8000" dirty="0">
              <a:latin typeface="Snap ITC" panose="04040A07060A02020202" pitchFamily="82" charset="0"/>
            </a:endParaRPr>
          </a:p>
        </p:txBody>
      </p:sp>
      <p:sp>
        <p:nvSpPr>
          <p:cNvPr id="3" name="Subtitle 2"/>
          <p:cNvSpPr>
            <a:spLocks noGrp="1"/>
          </p:cNvSpPr>
          <p:nvPr>
            <p:ph type="subTitle" idx="1"/>
          </p:nvPr>
        </p:nvSpPr>
        <p:spPr>
          <a:xfrm>
            <a:off x="5182269" y="5219551"/>
            <a:ext cx="8534400" cy="1752600"/>
          </a:xfrm>
        </p:spPr>
        <p:txBody>
          <a:bodyPr>
            <a:normAutofit/>
          </a:bodyPr>
          <a:lstStyle/>
          <a:p>
            <a:r>
              <a:rPr lang="es-ES_tradnl" sz="4400" dirty="0" err="1" smtClean="0">
                <a:latin typeface="Snap ITC" panose="04040A07060A02020202" pitchFamily="82" charset="0"/>
              </a:rPr>
              <a:t>Step</a:t>
            </a:r>
            <a:r>
              <a:rPr lang="es-ES_tradnl" sz="4400" dirty="0" smtClean="0">
                <a:latin typeface="Snap ITC" panose="04040A07060A02020202" pitchFamily="82" charset="0"/>
              </a:rPr>
              <a:t>- </a:t>
            </a:r>
            <a:r>
              <a:rPr lang="es-ES_tradnl" sz="4400" dirty="0" err="1" smtClean="0">
                <a:latin typeface="Snap ITC" panose="04040A07060A02020202" pitchFamily="82" charset="0"/>
              </a:rPr>
              <a:t>mother</a:t>
            </a:r>
            <a:endParaRPr lang="es-ES_tradnl" sz="4400" dirty="0">
              <a:latin typeface="Snap ITC" panose="04040A07060A02020202" pitchFamily="8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987" y="0"/>
            <a:ext cx="4621728" cy="4621728"/>
          </a:xfrm>
          <a:prstGeom prst="rect">
            <a:avLst/>
          </a:prstGeom>
        </p:spPr>
      </p:pic>
      <p:sp>
        <p:nvSpPr>
          <p:cNvPr id="5" name="5-Point Star 4"/>
          <p:cNvSpPr/>
          <p:nvPr/>
        </p:nvSpPr>
        <p:spPr>
          <a:xfrm>
            <a:off x="8956766" y="391885"/>
            <a:ext cx="2508069" cy="23121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0040372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244698" y="3666945"/>
            <a:ext cx="11127345" cy="1317625"/>
          </a:xfrm>
        </p:spPr>
        <p:txBody>
          <a:bodyPr>
            <a:noAutofit/>
          </a:bodyPr>
          <a:lstStyle/>
          <a:p>
            <a:pPr>
              <a:defRPr/>
            </a:pPr>
            <a:r>
              <a:rPr lang="en-US" altLang="en-US" sz="8000" dirty="0">
                <a:solidFill>
                  <a:schemeClr val="tx1"/>
                </a:solidFill>
                <a:effectLst>
                  <a:outerShdw blurRad="38100" dist="38100" dir="2700000" algn="tl">
                    <a:srgbClr val="000000">
                      <a:alpha val="43137"/>
                    </a:srgbClr>
                  </a:outerShdw>
                </a:effectLst>
                <a:latin typeface="Snap ITC" pitchFamily="82" charset="0"/>
              </a:rPr>
              <a:t>los </a:t>
            </a:r>
            <a:r>
              <a:rPr lang="en-US" altLang="en-US" sz="8000" dirty="0" err="1">
                <a:solidFill>
                  <a:schemeClr val="tx1"/>
                </a:solidFill>
                <a:effectLst>
                  <a:outerShdw blurRad="38100" dist="38100" dir="2700000" algn="tl">
                    <a:srgbClr val="000000">
                      <a:alpha val="43137"/>
                    </a:srgbClr>
                  </a:outerShdw>
                </a:effectLst>
                <a:latin typeface="Snap ITC" pitchFamily="82" charset="0"/>
              </a:rPr>
              <a:t>hermanos</a:t>
            </a:r>
            <a:endParaRPr lang="en-US" altLang="en-US" sz="8000" dirty="0">
              <a:solidFill>
                <a:schemeClr val="tx1"/>
              </a:solidFill>
              <a:effectLst>
                <a:outerShdw blurRad="38100" dist="38100" dir="2700000" algn="tl">
                  <a:srgbClr val="000000">
                    <a:alpha val="43137"/>
                  </a:srgbClr>
                </a:outerShdw>
              </a:effectLst>
              <a:latin typeface="Snap ITC" pitchFamily="82" charset="0"/>
            </a:endParaRPr>
          </a:p>
        </p:txBody>
      </p:sp>
      <p:sp>
        <p:nvSpPr>
          <p:cNvPr id="11267" name="Rectangle 3"/>
          <p:cNvSpPr>
            <a:spLocks noGrp="1" noChangeArrowheads="1"/>
          </p:cNvSpPr>
          <p:nvPr>
            <p:ph type="subTitle" idx="1"/>
          </p:nvPr>
        </p:nvSpPr>
        <p:spPr>
          <a:xfrm>
            <a:off x="1802675" y="4781589"/>
            <a:ext cx="7239000" cy="1066800"/>
          </a:xfrm>
        </p:spPr>
        <p:txBody>
          <a:bodyPr>
            <a:noAutofit/>
          </a:bodyPr>
          <a:lstStyle/>
          <a:p>
            <a:pPr>
              <a:spcAft>
                <a:spcPts val="0"/>
              </a:spcAft>
              <a:defRPr/>
            </a:pPr>
            <a:r>
              <a:rPr lang="en-US" altLang="en-US" sz="4800" dirty="0">
                <a:solidFill>
                  <a:schemeClr val="accent4"/>
                </a:solidFill>
                <a:effectLst>
                  <a:outerShdw blurRad="38100" dist="38100" dir="2700000" algn="tl">
                    <a:srgbClr val="000000">
                      <a:alpha val="43137"/>
                    </a:srgbClr>
                  </a:outerShdw>
                </a:effectLst>
                <a:latin typeface="Snap ITC" pitchFamily="82" charset="0"/>
              </a:rPr>
              <a:t>Brothers/siblings</a:t>
            </a:r>
          </a:p>
        </p:txBody>
      </p:sp>
      <p:pic>
        <p:nvPicPr>
          <p:cNvPr id="15364" name="Picture 1024" descr="C:\Documents and Settings\rutkowski\Local Settings\Temporary Internet Files\Content.IE5\4T1JIK2M\MP90044231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709" y="275824"/>
            <a:ext cx="4284663"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025" descr="C:\Documents and Settings\rutkowski\Local Settings\Temporary Internet Files\Content.IE5\LV8204FB\MP90044352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7162" y="342499"/>
            <a:ext cx="4505325"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Point Star 5"/>
          <p:cNvSpPr/>
          <p:nvPr/>
        </p:nvSpPr>
        <p:spPr>
          <a:xfrm>
            <a:off x="9259802" y="4406537"/>
            <a:ext cx="2508069" cy="23121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71644711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Effect transition="in" filter="box(out)">
                                      <p:cBhvr>
                                        <p:cTn id="7" dur="500"/>
                                        <p:tgtEl>
                                          <p:spTgt spid="1126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437883" y="4724400"/>
            <a:ext cx="11960180" cy="1143000"/>
          </a:xfrm>
        </p:spPr>
        <p:txBody>
          <a:bodyPr>
            <a:noAutofit/>
          </a:bodyPr>
          <a:lstStyle/>
          <a:p>
            <a:pPr algn="l">
              <a:defRPr/>
            </a:pPr>
            <a:r>
              <a:rPr lang="en-US" altLang="en-US" sz="4800" dirty="0">
                <a:solidFill>
                  <a:schemeClr val="tx1"/>
                </a:solidFill>
                <a:effectLst>
                  <a:outerShdw blurRad="38100" dist="38100" dir="2700000" algn="tl">
                    <a:srgbClr val="000000">
                      <a:alpha val="43137"/>
                    </a:srgbClr>
                  </a:outerShdw>
                </a:effectLst>
                <a:latin typeface="Snap ITC" pitchFamily="82" charset="0"/>
              </a:rPr>
              <a:t> </a:t>
            </a:r>
            <a:r>
              <a:rPr lang="en-US" altLang="en-US" sz="4800" b="1" dirty="0">
                <a:solidFill>
                  <a:schemeClr val="tx1"/>
                </a:solidFill>
                <a:effectLst>
                  <a:outerShdw blurRad="38100" dist="38100" dir="2700000" algn="tl">
                    <a:srgbClr val="000000">
                      <a:alpha val="43137"/>
                    </a:srgbClr>
                  </a:outerShdw>
                </a:effectLst>
                <a:latin typeface="Snap ITC" pitchFamily="82" charset="0"/>
              </a:rPr>
              <a:t>el </a:t>
            </a:r>
            <a:r>
              <a:rPr lang="en-US" altLang="en-US" sz="4800" b="1" dirty="0" err="1">
                <a:solidFill>
                  <a:schemeClr val="tx1"/>
                </a:solidFill>
                <a:effectLst>
                  <a:outerShdw blurRad="38100" dist="38100" dir="2700000" algn="tl">
                    <a:srgbClr val="000000">
                      <a:alpha val="43137"/>
                    </a:srgbClr>
                  </a:outerShdw>
                </a:effectLst>
                <a:latin typeface="Snap ITC" pitchFamily="82" charset="0"/>
              </a:rPr>
              <a:t>hermano</a:t>
            </a:r>
            <a:r>
              <a:rPr lang="en-US" altLang="en-US" sz="4800" b="1" dirty="0">
                <a:solidFill>
                  <a:schemeClr val="tx1"/>
                </a:solidFill>
                <a:effectLst>
                  <a:outerShdw blurRad="38100" dist="38100" dir="2700000" algn="tl">
                    <a:srgbClr val="000000">
                      <a:alpha val="43137"/>
                    </a:srgbClr>
                  </a:outerShdw>
                </a:effectLst>
                <a:latin typeface="Snap ITC" pitchFamily="82" charset="0"/>
              </a:rPr>
              <a:t>, la </a:t>
            </a:r>
            <a:r>
              <a:rPr lang="en-US" altLang="en-US" sz="4800" b="1" dirty="0" err="1">
                <a:solidFill>
                  <a:schemeClr val="tx1"/>
                </a:solidFill>
                <a:effectLst>
                  <a:outerShdw blurRad="38100" dist="38100" dir="2700000" algn="tl">
                    <a:srgbClr val="000000">
                      <a:alpha val="43137"/>
                    </a:srgbClr>
                  </a:outerShdw>
                </a:effectLst>
                <a:latin typeface="Snap ITC" pitchFamily="82" charset="0"/>
              </a:rPr>
              <a:t>hermana</a:t>
            </a:r>
            <a:endParaRPr lang="en-US" altLang="en-US" sz="4800" b="1" dirty="0">
              <a:solidFill>
                <a:schemeClr val="tx1"/>
              </a:solidFill>
              <a:effectLst>
                <a:outerShdw blurRad="38100" dist="38100" dir="2700000" algn="tl">
                  <a:srgbClr val="000000">
                    <a:alpha val="43137"/>
                  </a:srgbClr>
                </a:outerShdw>
              </a:effectLst>
              <a:latin typeface="Snap ITC" pitchFamily="82" charset="0"/>
            </a:endParaRPr>
          </a:p>
        </p:txBody>
      </p:sp>
      <p:sp>
        <p:nvSpPr>
          <p:cNvPr id="12291" name="Rectangle 3"/>
          <p:cNvSpPr>
            <a:spLocks noGrp="1" noChangeArrowheads="1"/>
          </p:cNvSpPr>
          <p:nvPr>
            <p:ph type="subTitle" idx="1"/>
          </p:nvPr>
        </p:nvSpPr>
        <p:spPr>
          <a:xfrm>
            <a:off x="2895599" y="5867400"/>
            <a:ext cx="6400800" cy="990600"/>
          </a:xfrm>
        </p:spPr>
        <p:txBody>
          <a:bodyPr>
            <a:normAutofit fontScale="77500" lnSpcReduction="20000"/>
          </a:bodyPr>
          <a:lstStyle/>
          <a:p>
            <a:pPr>
              <a:spcAft>
                <a:spcPts val="0"/>
              </a:spcAft>
              <a:defRPr/>
            </a:pPr>
            <a:r>
              <a:rPr lang="en-US" altLang="en-US" sz="5400" dirty="0">
                <a:solidFill>
                  <a:schemeClr val="accent4"/>
                </a:solidFill>
                <a:effectLst>
                  <a:outerShdw blurRad="38100" dist="38100" dir="2700000" algn="tl">
                    <a:srgbClr val="000000">
                      <a:alpha val="43137"/>
                    </a:srgbClr>
                  </a:outerShdw>
                </a:effectLst>
                <a:latin typeface="Snap ITC" pitchFamily="82" charset="0"/>
              </a:rPr>
              <a:t>brother, sister</a:t>
            </a:r>
          </a:p>
        </p:txBody>
      </p:sp>
      <p:pic>
        <p:nvPicPr>
          <p:cNvPr id="16388" name="Picture 5" descr="C:\Documents and Settings\rutkowski\Local Settings\Temporary Internet Files\Content.IE5\G6HUJMQ9\MP90004960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6936" y="571500"/>
            <a:ext cx="53181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10"/>
          <p:cNvSpPr/>
          <p:nvPr/>
        </p:nvSpPr>
        <p:spPr>
          <a:xfrm rot="13438249">
            <a:off x="7519564" y="3556596"/>
            <a:ext cx="1177925" cy="1054100"/>
          </a:xfrm>
          <a:prstGeom prst="rightArrow">
            <a:avLst>
              <a:gd name="adj1" fmla="val 10772"/>
              <a:gd name="adj2" fmla="val 50000"/>
            </a:avLst>
          </a:prstGeom>
        </p:spPr>
        <p:style>
          <a:lnRef idx="3">
            <a:schemeClr val="lt1"/>
          </a:lnRef>
          <a:fillRef idx="1">
            <a:schemeClr val="accent1"/>
          </a:fillRef>
          <a:effectRef idx="1">
            <a:schemeClr val="accent1"/>
          </a:effectRef>
          <a:fontRef idx="minor">
            <a:schemeClr val="lt1"/>
          </a:fontRef>
        </p:style>
        <p:txBody>
          <a:bodyPr anchor="ctr">
            <a:scene3d>
              <a:camera prst="isometricLeftDown"/>
              <a:lightRig rig="threePt" dir="t"/>
            </a:scene3d>
          </a:bodyPr>
          <a:lstStyle/>
          <a:p>
            <a:pPr algn="ctr" eaLnBrk="1" hangingPunct="1">
              <a:defRPr/>
            </a:pP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Right Arrow 11"/>
          <p:cNvSpPr/>
          <p:nvPr/>
        </p:nvSpPr>
        <p:spPr>
          <a:xfrm rot="18948693">
            <a:off x="2882106" y="3702051"/>
            <a:ext cx="1109663" cy="901700"/>
          </a:xfrm>
          <a:prstGeom prst="rightArrow">
            <a:avLst>
              <a:gd name="adj1" fmla="val 14707"/>
              <a:gd name="adj2" fmla="val 50000"/>
            </a:avLst>
          </a:prstGeom>
        </p:spPr>
        <p:style>
          <a:lnRef idx="3">
            <a:schemeClr val="lt1"/>
          </a:lnRef>
          <a:fillRef idx="1">
            <a:schemeClr val="accent5"/>
          </a:fillRef>
          <a:effectRef idx="1">
            <a:schemeClr val="accent5"/>
          </a:effectRef>
          <a:fontRef idx="minor">
            <a:schemeClr val="lt1"/>
          </a:fontRef>
        </p:style>
        <p:txBody>
          <a:bodyPr anchor="ctr">
            <a:scene3d>
              <a:camera prst="isometricLeftDown"/>
              <a:lightRig rig="threePt" dir="t"/>
            </a:scene3d>
          </a:bodyPr>
          <a:lstStyle/>
          <a:p>
            <a:pPr algn="ctr" eaLnBrk="1" hangingPunct="1">
              <a:defRPr/>
            </a:pP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5-Point Star 6"/>
          <p:cNvSpPr/>
          <p:nvPr/>
        </p:nvSpPr>
        <p:spPr>
          <a:xfrm>
            <a:off x="572820" y="983293"/>
            <a:ext cx="2508069" cy="23121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59875212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2290">
                                            <p:txEl>
                                              <p:pRg st="0" end="0"/>
                                            </p:txEl>
                                          </p:spTgt>
                                        </p:tgtEl>
                                        <p:attrNameLst>
                                          <p:attrName>style.visibility</p:attrName>
                                        </p:attrNameLst>
                                      </p:cBhvr>
                                      <p:to>
                                        <p:strVal val="visible"/>
                                      </p:to>
                                    </p:set>
                                    <p:animEffect transition="in" filter="box(out)">
                                      <p:cBhvr>
                                        <p:cTn id="7" dur="500"/>
                                        <p:tgtEl>
                                          <p:spTgt spid="1229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1819" y="4960137"/>
            <a:ext cx="8461420" cy="1463040"/>
          </a:xfrm>
        </p:spPr>
        <p:txBody>
          <a:bodyPr>
            <a:noAutofit/>
          </a:bodyPr>
          <a:lstStyle/>
          <a:p>
            <a:r>
              <a:rPr lang="es-ES_tradnl" sz="6000" dirty="0" smtClean="0">
                <a:latin typeface="Snap ITC" panose="04040A07060A02020202" pitchFamily="82" charset="0"/>
              </a:rPr>
              <a:t>El hermanastro</a:t>
            </a:r>
            <a:endParaRPr lang="es-ES_tradnl" sz="6000" dirty="0">
              <a:latin typeface="Snap ITC" panose="04040A07060A02020202" pitchFamily="82" charset="0"/>
            </a:endParaRPr>
          </a:p>
        </p:txBody>
      </p:sp>
      <p:sp>
        <p:nvSpPr>
          <p:cNvPr id="3" name="Subtitle 2"/>
          <p:cNvSpPr>
            <a:spLocks noGrp="1"/>
          </p:cNvSpPr>
          <p:nvPr>
            <p:ph type="subTitle" idx="1"/>
          </p:nvPr>
        </p:nvSpPr>
        <p:spPr>
          <a:xfrm>
            <a:off x="7269212" y="4289497"/>
            <a:ext cx="3431147" cy="1463040"/>
          </a:xfrm>
        </p:spPr>
        <p:txBody>
          <a:bodyPr>
            <a:noAutofit/>
          </a:bodyPr>
          <a:lstStyle/>
          <a:p>
            <a:r>
              <a:rPr lang="es-ES_tradnl" sz="4400" dirty="0" smtClean="0">
                <a:latin typeface="Snap ITC" panose="04040A07060A02020202" pitchFamily="82" charset="0"/>
              </a:rPr>
              <a:t>STEP-BROTHER</a:t>
            </a:r>
            <a:endParaRPr lang="es-ES_tradnl" sz="4400" dirty="0">
              <a:latin typeface="Snap ITC" panose="04040A07060A02020202" pitchFamily="8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679" y="263615"/>
            <a:ext cx="3871040" cy="5045700"/>
          </a:xfrm>
          <a:prstGeom prst="rect">
            <a:avLst/>
          </a:prstGeom>
        </p:spPr>
      </p:pic>
      <p:sp>
        <p:nvSpPr>
          <p:cNvPr id="5" name="5-Point Star 4"/>
          <p:cNvSpPr/>
          <p:nvPr/>
        </p:nvSpPr>
        <p:spPr>
          <a:xfrm>
            <a:off x="7356566" y="901337"/>
            <a:ext cx="2508069" cy="23121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42499415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960137"/>
            <a:ext cx="9298547" cy="1463040"/>
          </a:xfrm>
        </p:spPr>
        <p:txBody>
          <a:bodyPr>
            <a:noAutofit/>
          </a:bodyPr>
          <a:lstStyle/>
          <a:p>
            <a:r>
              <a:rPr lang="es-ES_tradnl" sz="6600" dirty="0" smtClean="0">
                <a:latin typeface="Snap ITC" panose="04040A07060A02020202" pitchFamily="82" charset="0"/>
              </a:rPr>
              <a:t>La hermanastra</a:t>
            </a:r>
            <a:endParaRPr lang="es-ES_tradnl" sz="6600" dirty="0">
              <a:latin typeface="Snap ITC" panose="04040A07060A02020202" pitchFamily="82" charset="0"/>
            </a:endParaRPr>
          </a:p>
        </p:txBody>
      </p:sp>
      <p:sp>
        <p:nvSpPr>
          <p:cNvPr id="3" name="Subtitle 2"/>
          <p:cNvSpPr>
            <a:spLocks noGrp="1"/>
          </p:cNvSpPr>
          <p:nvPr>
            <p:ph type="subTitle" idx="1"/>
          </p:nvPr>
        </p:nvSpPr>
        <p:spPr>
          <a:xfrm>
            <a:off x="4939677" y="5227478"/>
            <a:ext cx="8534400" cy="1752600"/>
          </a:xfrm>
        </p:spPr>
        <p:txBody>
          <a:bodyPr>
            <a:noAutofit/>
          </a:bodyPr>
          <a:lstStyle/>
          <a:p>
            <a:r>
              <a:rPr lang="es-ES_tradnl" sz="4800" dirty="0" smtClean="0">
                <a:latin typeface="Snap ITC" panose="04040A07060A02020202" pitchFamily="82" charset="0"/>
              </a:rPr>
              <a:t>STEP-SISTER</a:t>
            </a:r>
            <a:endParaRPr lang="es-ES_tradnl" sz="4800" dirty="0">
              <a:latin typeface="Snap ITC" panose="04040A07060A02020202" pitchFamily="8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6613" y="197637"/>
            <a:ext cx="4067175" cy="4413000"/>
          </a:xfrm>
          <a:prstGeom prst="rect">
            <a:avLst/>
          </a:prstGeom>
        </p:spPr>
      </p:pic>
      <p:sp>
        <p:nvSpPr>
          <p:cNvPr id="5" name="5-Point Star 4"/>
          <p:cNvSpPr/>
          <p:nvPr/>
        </p:nvSpPr>
        <p:spPr>
          <a:xfrm>
            <a:off x="8138160" y="731520"/>
            <a:ext cx="2508069" cy="23121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6399931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a:spLocks noChangeArrowheads="1"/>
          </p:cNvSpPr>
          <p:nvPr/>
        </p:nvSpPr>
        <p:spPr bwMode="auto">
          <a:xfrm>
            <a:off x="1524000" y="1828803"/>
            <a:ext cx="89916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sto MT" panose="02040603050505030304" pitchFamily="18" charset="0"/>
                <a:ea typeface="ＭＳ Ｐゴシック" panose="020B0600070205080204" pitchFamily="34" charset="-128"/>
              </a:defRPr>
            </a:lvl1pPr>
            <a:lvl2pPr marL="742950" indent="-285750">
              <a:defRPr>
                <a:solidFill>
                  <a:schemeClr val="tx1"/>
                </a:solidFill>
                <a:latin typeface="Calisto MT" panose="02040603050505030304" pitchFamily="18" charset="0"/>
                <a:ea typeface="ＭＳ Ｐゴシック" panose="020B0600070205080204" pitchFamily="34" charset="-128"/>
              </a:defRPr>
            </a:lvl2pPr>
            <a:lvl3pPr marL="1143000" indent="-228600">
              <a:defRPr>
                <a:solidFill>
                  <a:schemeClr val="tx1"/>
                </a:solidFill>
                <a:latin typeface="Calisto MT" panose="02040603050505030304" pitchFamily="18" charset="0"/>
                <a:ea typeface="ＭＳ Ｐゴシック" panose="020B0600070205080204" pitchFamily="34" charset="-128"/>
              </a:defRPr>
            </a:lvl3pPr>
            <a:lvl4pPr marL="1600200" indent="-228600">
              <a:defRPr>
                <a:solidFill>
                  <a:schemeClr val="tx1"/>
                </a:solidFill>
                <a:latin typeface="Calisto MT" panose="02040603050505030304" pitchFamily="18" charset="0"/>
                <a:ea typeface="ＭＳ Ｐゴシック" panose="020B0600070205080204" pitchFamily="34" charset="-128"/>
              </a:defRPr>
            </a:lvl4pPr>
            <a:lvl5pPr marL="2057400" indent="-228600">
              <a:defRPr>
                <a:solidFill>
                  <a:schemeClr val="tx1"/>
                </a:solidFill>
                <a:latin typeface="Calisto MT" panose="0204060305050503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9pPr>
          </a:lstStyle>
          <a:p>
            <a:pPr algn="ctr" eaLnBrk="1" hangingPunct="1"/>
            <a:r>
              <a:rPr lang="es-ES_tradnl" altLang="es-ES_tradnl" sz="5400" dirty="0">
                <a:latin typeface="Snap ITC" panose="04040A07060A02020202" pitchFamily="82" charset="0"/>
              </a:rPr>
              <a:t>#1. ¿Cuántos hermanos tienes?</a:t>
            </a:r>
          </a:p>
          <a:p>
            <a:pPr algn="ctr" eaLnBrk="1" hangingPunct="1"/>
            <a:endParaRPr lang="es-ES_tradnl" altLang="es-ES_tradnl" sz="5400" dirty="0">
              <a:latin typeface="Snap ITC" panose="04040A07060A02020202" pitchFamily="82" charset="0"/>
            </a:endParaRPr>
          </a:p>
          <a:p>
            <a:pPr algn="ctr" eaLnBrk="1" hangingPunct="1"/>
            <a:r>
              <a:rPr lang="es-ES_tradnl" altLang="es-ES_tradnl" sz="5400" dirty="0">
                <a:latin typeface="Snap ITC" panose="04040A07060A02020202" pitchFamily="82" charset="0"/>
              </a:rPr>
              <a:t>Tengo…</a:t>
            </a:r>
          </a:p>
          <a:p>
            <a:pPr eaLnBrk="1" hangingPunct="1"/>
            <a:endParaRPr lang="es-ES_tradnl" altLang="es-ES_tradnl" sz="5400" dirty="0"/>
          </a:p>
        </p:txBody>
      </p:sp>
      <p:sp>
        <p:nvSpPr>
          <p:cNvPr id="17411" name="TextBox 1"/>
          <p:cNvSpPr txBox="1">
            <a:spLocks noChangeArrowheads="1"/>
          </p:cNvSpPr>
          <p:nvPr/>
        </p:nvSpPr>
        <p:spPr bwMode="auto">
          <a:xfrm>
            <a:off x="2590801" y="609601"/>
            <a:ext cx="31598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sto MT" panose="02040603050505030304" pitchFamily="18" charset="0"/>
                <a:ea typeface="ＭＳ Ｐゴシック" panose="020B0600070205080204" pitchFamily="34" charset="-128"/>
              </a:defRPr>
            </a:lvl1pPr>
            <a:lvl2pPr marL="742950" indent="-285750">
              <a:defRPr>
                <a:solidFill>
                  <a:schemeClr val="tx1"/>
                </a:solidFill>
                <a:latin typeface="Calisto MT" panose="02040603050505030304" pitchFamily="18" charset="0"/>
                <a:ea typeface="ＭＳ Ｐゴシック" panose="020B0600070205080204" pitchFamily="34" charset="-128"/>
              </a:defRPr>
            </a:lvl2pPr>
            <a:lvl3pPr marL="1143000" indent="-228600">
              <a:defRPr>
                <a:solidFill>
                  <a:schemeClr val="tx1"/>
                </a:solidFill>
                <a:latin typeface="Calisto MT" panose="02040603050505030304" pitchFamily="18" charset="0"/>
                <a:ea typeface="ＭＳ Ｐゴシック" panose="020B0600070205080204" pitchFamily="34" charset="-128"/>
              </a:defRPr>
            </a:lvl3pPr>
            <a:lvl4pPr marL="1600200" indent="-228600">
              <a:defRPr>
                <a:solidFill>
                  <a:schemeClr val="tx1"/>
                </a:solidFill>
                <a:latin typeface="Calisto MT" panose="02040603050505030304" pitchFamily="18" charset="0"/>
                <a:ea typeface="ＭＳ Ｐゴシック" panose="020B0600070205080204" pitchFamily="34" charset="-128"/>
              </a:defRPr>
            </a:lvl4pPr>
            <a:lvl5pPr marL="2057400" indent="-228600">
              <a:defRPr>
                <a:solidFill>
                  <a:schemeClr val="tx1"/>
                </a:solidFill>
                <a:latin typeface="Calisto MT" panose="0204060305050503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9pPr>
          </a:lstStyle>
          <a:p>
            <a:r>
              <a:rPr lang="es-ES_tradnl" altLang="es-ES_tradnl" sz="4000" dirty="0" err="1" smtClean="0">
                <a:solidFill>
                  <a:srgbClr val="E6D5D5"/>
                </a:solidFill>
              </a:rPr>
              <a:t>Turn</a:t>
            </a:r>
            <a:r>
              <a:rPr lang="es-ES_tradnl" altLang="es-ES_tradnl" sz="4000" dirty="0" smtClean="0">
                <a:solidFill>
                  <a:srgbClr val="E6D5D5"/>
                </a:solidFill>
              </a:rPr>
              <a:t> and </a:t>
            </a:r>
            <a:r>
              <a:rPr lang="es-ES_tradnl" altLang="es-ES_tradnl" sz="4000" dirty="0" err="1" smtClean="0">
                <a:solidFill>
                  <a:srgbClr val="E6D5D5"/>
                </a:solidFill>
              </a:rPr>
              <a:t>talk</a:t>
            </a:r>
            <a:r>
              <a:rPr lang="es-ES_tradnl" altLang="es-ES_tradnl" sz="4000" dirty="0" smtClean="0">
                <a:solidFill>
                  <a:srgbClr val="E6D5D5"/>
                </a:solidFill>
              </a:rPr>
              <a:t> </a:t>
            </a:r>
            <a:endParaRPr lang="es-ES_tradnl" altLang="es-ES_tradnl" sz="4000" dirty="0">
              <a:solidFill>
                <a:srgbClr val="E6D5D5"/>
              </a:solidFill>
            </a:endParaRPr>
          </a:p>
        </p:txBody>
      </p:sp>
      <p:sp>
        <p:nvSpPr>
          <p:cNvPr id="2" name="TextBox 1"/>
          <p:cNvSpPr txBox="1"/>
          <p:nvPr/>
        </p:nvSpPr>
        <p:spPr>
          <a:xfrm>
            <a:off x="241070" y="6342612"/>
            <a:ext cx="1064029" cy="369332"/>
          </a:xfrm>
          <a:prstGeom prst="rect">
            <a:avLst/>
          </a:prstGeom>
          <a:noFill/>
        </p:spPr>
        <p:txBody>
          <a:bodyPr wrap="square" rtlCol="0">
            <a:spAutoFit/>
          </a:bodyPr>
          <a:lstStyle/>
          <a:p>
            <a:r>
              <a:rPr lang="en-US" dirty="0" smtClean="0"/>
              <a:t>1.5 </a:t>
            </a:r>
            <a:r>
              <a:rPr lang="en-US" dirty="0" err="1" smtClean="0"/>
              <a:t>mins</a:t>
            </a:r>
            <a:endParaRPr lang="en-US" dirty="0"/>
          </a:p>
        </p:txBody>
      </p:sp>
    </p:spTree>
    <p:extLst>
      <p:ext uri="{BB962C8B-B14F-4D97-AF65-F5344CB8AC3E}">
        <p14:creationId xmlns:p14="http://schemas.microsoft.com/office/powerpoint/2010/main" val="18566873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5"/>
            <a:ext cx="9720072" cy="2357489"/>
          </a:xfrm>
        </p:spPr>
        <p:txBody>
          <a:bodyPr>
            <a:normAutofit fontScale="90000"/>
          </a:bodyPr>
          <a:lstStyle/>
          <a:p>
            <a:r>
              <a:rPr lang="en-US" dirty="0" err="1" smtClean="0"/>
              <a:t>Todos</a:t>
            </a:r>
            <a:r>
              <a:rPr lang="en-US" dirty="0" smtClean="0"/>
              <a:t> </a:t>
            </a:r>
            <a:r>
              <a:rPr lang="en-US" dirty="0" err="1" smtClean="0"/>
              <a:t>juntos</a:t>
            </a:r>
            <a:r>
              <a:rPr lang="en-US" dirty="0" smtClean="0"/>
              <a:t>! </a:t>
            </a:r>
            <a:r>
              <a:rPr lang="en-US" dirty="0" err="1" smtClean="0"/>
              <a:t>Repite</a:t>
            </a:r>
            <a:r>
              <a:rPr lang="en-US" dirty="0" smtClean="0"/>
              <a:t>!</a:t>
            </a:r>
            <a:br>
              <a:rPr lang="en-US" dirty="0" smtClean="0"/>
            </a:br>
            <a:r>
              <a:rPr lang="en-US" dirty="0" smtClean="0"/>
              <a:t/>
            </a:r>
            <a:br>
              <a:rPr lang="en-US" dirty="0" smtClean="0"/>
            </a:br>
            <a:r>
              <a:rPr lang="en-US" dirty="0" smtClean="0"/>
              <a:t>Solo son 10…</a:t>
            </a:r>
            <a:endParaRPr lang="en-US" dirty="0"/>
          </a:p>
        </p:txBody>
      </p:sp>
    </p:spTree>
    <p:extLst>
      <p:ext uri="{BB962C8B-B14F-4D97-AF65-F5344CB8AC3E}">
        <p14:creationId xmlns:p14="http://schemas.microsoft.com/office/powerpoint/2010/main" val="29027740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794456" y="4455021"/>
            <a:ext cx="7772400" cy="1470025"/>
          </a:xfrm>
        </p:spPr>
        <p:txBody>
          <a:bodyPr>
            <a:normAutofit fontScale="90000"/>
          </a:bodyPr>
          <a:lstStyle/>
          <a:p>
            <a:pPr>
              <a:defRPr/>
            </a:pPr>
            <a:r>
              <a:rPr lang="en-US" altLang="en-US" sz="9600" dirty="0">
                <a:solidFill>
                  <a:schemeClr val="accent4"/>
                </a:solidFill>
                <a:effectLst>
                  <a:outerShdw blurRad="38100" dist="38100" dir="2700000" algn="tl">
                    <a:srgbClr val="000000">
                      <a:alpha val="43137"/>
                    </a:srgbClr>
                  </a:outerShdw>
                </a:effectLst>
                <a:latin typeface="Snap ITC" pitchFamily="82" charset="0"/>
              </a:rPr>
              <a:t>los </a:t>
            </a:r>
            <a:r>
              <a:rPr lang="en-US" altLang="en-US" sz="9600" dirty="0" err="1">
                <a:solidFill>
                  <a:schemeClr val="accent4"/>
                </a:solidFill>
                <a:effectLst>
                  <a:outerShdw blurRad="38100" dist="38100" dir="2700000" algn="tl">
                    <a:srgbClr val="000000">
                      <a:alpha val="43137"/>
                    </a:srgbClr>
                  </a:outerShdw>
                </a:effectLst>
                <a:latin typeface="Snap ITC" pitchFamily="82" charset="0"/>
              </a:rPr>
              <a:t>hijos</a:t>
            </a:r>
            <a:endParaRPr lang="en-US" altLang="en-US" sz="9600" dirty="0">
              <a:solidFill>
                <a:schemeClr val="accent4"/>
              </a:solidFill>
              <a:effectLst>
                <a:outerShdw blurRad="38100" dist="38100" dir="2700000" algn="tl">
                  <a:srgbClr val="000000">
                    <a:alpha val="43137"/>
                  </a:srgbClr>
                </a:outerShdw>
              </a:effectLst>
              <a:latin typeface="Snap ITC" pitchFamily="82" charset="0"/>
            </a:endParaRPr>
          </a:p>
        </p:txBody>
      </p:sp>
      <p:sp>
        <p:nvSpPr>
          <p:cNvPr id="15363" name="Rectangle 3"/>
          <p:cNvSpPr>
            <a:spLocks noGrp="1" noChangeArrowheads="1"/>
          </p:cNvSpPr>
          <p:nvPr>
            <p:ph type="subTitle" idx="1"/>
          </p:nvPr>
        </p:nvSpPr>
        <p:spPr>
          <a:xfrm>
            <a:off x="2819400" y="5561976"/>
            <a:ext cx="6400800" cy="1066800"/>
          </a:xfrm>
        </p:spPr>
        <p:txBody>
          <a:bodyPr>
            <a:normAutofit fontScale="85000" lnSpcReduction="20000"/>
          </a:bodyPr>
          <a:lstStyle/>
          <a:p>
            <a:pPr>
              <a:spcAft>
                <a:spcPts val="0"/>
              </a:spcAft>
              <a:defRPr/>
            </a:pPr>
            <a:r>
              <a:rPr lang="en-US" altLang="en-US" sz="5400" dirty="0" smtClean="0">
                <a:solidFill>
                  <a:schemeClr val="accent4"/>
                </a:solidFill>
                <a:effectLst>
                  <a:outerShdw blurRad="38100" dist="38100" dir="2700000" algn="tl">
                    <a:srgbClr val="000000">
                      <a:alpha val="43137"/>
                    </a:srgbClr>
                  </a:outerShdw>
                </a:effectLst>
                <a:latin typeface="Snap ITC" pitchFamily="82" charset="0"/>
              </a:rPr>
              <a:t>Children, kids</a:t>
            </a:r>
            <a:endParaRPr lang="en-US" altLang="en-US" sz="5400" dirty="0">
              <a:solidFill>
                <a:schemeClr val="accent4"/>
              </a:solidFill>
              <a:effectLst>
                <a:outerShdw blurRad="38100" dist="38100" dir="2700000" algn="tl">
                  <a:srgbClr val="000000">
                    <a:alpha val="43137"/>
                  </a:srgbClr>
                </a:outerShdw>
              </a:effectLst>
              <a:latin typeface="Snap ITC" pitchFamily="82" charset="0"/>
            </a:endParaRPr>
          </a:p>
        </p:txBody>
      </p:sp>
      <p:pic>
        <p:nvPicPr>
          <p:cNvPr id="20484" name="Picture 1024" descr="C:\Documents and Settings\rutkowski\Local Settings\Temporary Internet Files\Content.IE5\4T1JIK2M\MC900155356[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75" y="366737"/>
            <a:ext cx="5530851"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p:cNvSpPr/>
          <p:nvPr/>
        </p:nvSpPr>
        <p:spPr>
          <a:xfrm>
            <a:off x="311332" y="1254034"/>
            <a:ext cx="2508069" cy="23121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43964397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Effect transition="in" filter="box(out)">
                                      <p:cBhvr>
                                        <p:cTn id="7" dur="500"/>
                                        <p:tgtEl>
                                          <p:spTgt spid="1536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s-ES_tradnl" sz="7200" dirty="0" smtClean="0"/>
              <a:t>Objetivo y </a:t>
            </a:r>
            <a:r>
              <a:rPr lang="es-ES_tradnl" sz="7200" dirty="0" smtClean="0"/>
              <a:t>DOL</a:t>
            </a:r>
            <a:endParaRPr lang="es-ES_tradnl" sz="7200" dirty="0"/>
          </a:p>
        </p:txBody>
      </p:sp>
      <p:sp>
        <p:nvSpPr>
          <p:cNvPr id="3" name="Content Placeholder 2"/>
          <p:cNvSpPr>
            <a:spLocks noGrp="1"/>
          </p:cNvSpPr>
          <p:nvPr>
            <p:ph sz="half" idx="1"/>
          </p:nvPr>
        </p:nvSpPr>
        <p:spPr/>
        <p:txBody>
          <a:bodyPr>
            <a:normAutofit fontScale="62500" lnSpcReduction="20000"/>
          </a:bodyPr>
          <a:lstStyle/>
          <a:p>
            <a:r>
              <a:rPr lang="es-ES_tradnl" sz="4000" dirty="0" smtClean="0"/>
              <a:t>OBJ: </a:t>
            </a:r>
            <a:r>
              <a:rPr lang="en-US" sz="4000" dirty="0"/>
              <a:t>LLWBAT comprehend and apply family vocabulary. [NL.4.2.a, NL.4.2b, NL.4.2.c]</a:t>
            </a:r>
          </a:p>
          <a:p>
            <a:r>
              <a:rPr lang="en-US" sz="4000" dirty="0" smtClean="0"/>
              <a:t>LLWBAT recognize cultural differences in families of Spanish speaking countries. </a:t>
            </a:r>
            <a:r>
              <a:rPr lang="en-US" sz="3600" dirty="0" smtClean="0"/>
              <a:t>[</a:t>
            </a:r>
            <a:r>
              <a:rPr lang="en-US" sz="3600" dirty="0"/>
              <a:t>NL.4.2.a, NL.4.2b, NL.4.2.c]</a:t>
            </a:r>
          </a:p>
          <a:p>
            <a:endParaRPr lang="es-ES_tradnl" sz="4000" dirty="0"/>
          </a:p>
        </p:txBody>
      </p:sp>
      <p:sp>
        <p:nvSpPr>
          <p:cNvPr id="4" name="Content Placeholder 3"/>
          <p:cNvSpPr>
            <a:spLocks noGrp="1"/>
          </p:cNvSpPr>
          <p:nvPr>
            <p:ph sz="half" idx="2"/>
          </p:nvPr>
        </p:nvSpPr>
        <p:spPr>
          <a:xfrm>
            <a:off x="6260452" y="1892891"/>
            <a:ext cx="4754880" cy="4023360"/>
          </a:xfrm>
        </p:spPr>
        <p:txBody>
          <a:bodyPr>
            <a:normAutofit fontScale="62500" lnSpcReduction="20000"/>
          </a:bodyPr>
          <a:lstStyle/>
          <a:p>
            <a:r>
              <a:rPr lang="es-ES_tradnl" sz="4000" dirty="0" smtClean="0"/>
              <a:t>DOL:  </a:t>
            </a:r>
            <a:r>
              <a:rPr lang="en-US" sz="4000" dirty="0"/>
              <a:t>LLW comprehend </a:t>
            </a:r>
            <a:r>
              <a:rPr lang="en-US" sz="4000" dirty="0" smtClean="0"/>
              <a:t>family </a:t>
            </a:r>
            <a:r>
              <a:rPr lang="en-US" sz="4000" dirty="0"/>
              <a:t>vocabulary by </a:t>
            </a:r>
            <a:r>
              <a:rPr lang="en-US" sz="4000" dirty="0" smtClean="0"/>
              <a:t>recognizing and applying </a:t>
            </a:r>
            <a:r>
              <a:rPr lang="en-US" sz="4000" dirty="0"/>
              <a:t>it to </a:t>
            </a:r>
            <a:r>
              <a:rPr lang="en-US" sz="4000" dirty="0" smtClean="0"/>
              <a:t>5 family clues with </a:t>
            </a:r>
            <a:r>
              <a:rPr lang="en-US" sz="4000" dirty="0"/>
              <a:t>8</a:t>
            </a:r>
            <a:r>
              <a:rPr lang="en-US" sz="4000" dirty="0" smtClean="0"/>
              <a:t>0</a:t>
            </a:r>
            <a:r>
              <a:rPr lang="en-US" sz="4000" dirty="0"/>
              <a:t>% accuracy</a:t>
            </a:r>
            <a:r>
              <a:rPr lang="en-US" sz="4000" dirty="0" smtClean="0"/>
              <a:t>.</a:t>
            </a:r>
          </a:p>
          <a:p>
            <a:endParaRPr lang="en-US" sz="4000" dirty="0"/>
          </a:p>
          <a:p>
            <a:r>
              <a:rPr lang="en-US" sz="4000" dirty="0" smtClean="0"/>
              <a:t>IB ATTITUDE: CARING </a:t>
            </a:r>
            <a:endParaRPr lang="es-ES_tradnl" sz="4000" dirty="0"/>
          </a:p>
        </p:txBody>
      </p:sp>
    </p:spTree>
    <p:extLst>
      <p:ext uri="{BB962C8B-B14F-4D97-AF65-F5344CB8AC3E}">
        <p14:creationId xmlns:p14="http://schemas.microsoft.com/office/powerpoint/2010/main" val="7485544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463639" y="4482452"/>
            <a:ext cx="11861443" cy="1470025"/>
          </a:xfrm>
        </p:spPr>
        <p:txBody>
          <a:bodyPr>
            <a:noAutofit/>
          </a:bodyPr>
          <a:lstStyle/>
          <a:p>
            <a:pPr>
              <a:defRPr/>
            </a:pPr>
            <a:r>
              <a:rPr lang="en-US" altLang="en-US" sz="8000" dirty="0">
                <a:solidFill>
                  <a:schemeClr val="accent4"/>
                </a:solidFill>
                <a:effectLst>
                  <a:outerShdw blurRad="38100" dist="38100" dir="2700000" algn="tl">
                    <a:srgbClr val="000000">
                      <a:alpha val="43137"/>
                    </a:srgbClr>
                  </a:outerShdw>
                </a:effectLst>
                <a:latin typeface="Snap ITC" pitchFamily="82" charset="0"/>
              </a:rPr>
              <a:t>el </a:t>
            </a:r>
            <a:r>
              <a:rPr lang="en-US" altLang="en-US" sz="8000" dirty="0" err="1">
                <a:solidFill>
                  <a:schemeClr val="accent4"/>
                </a:solidFill>
                <a:effectLst>
                  <a:outerShdw blurRad="38100" dist="38100" dir="2700000" algn="tl">
                    <a:srgbClr val="000000">
                      <a:alpha val="43137"/>
                    </a:srgbClr>
                  </a:outerShdw>
                </a:effectLst>
                <a:latin typeface="Snap ITC" pitchFamily="82" charset="0"/>
              </a:rPr>
              <a:t>hijo</a:t>
            </a:r>
            <a:r>
              <a:rPr lang="en-US" altLang="en-US" sz="8000" dirty="0">
                <a:solidFill>
                  <a:schemeClr val="accent4"/>
                </a:solidFill>
                <a:effectLst>
                  <a:outerShdw blurRad="38100" dist="38100" dir="2700000" algn="tl">
                    <a:srgbClr val="000000">
                      <a:alpha val="43137"/>
                    </a:srgbClr>
                  </a:outerShdw>
                </a:effectLst>
                <a:latin typeface="Snap ITC" pitchFamily="82" charset="0"/>
              </a:rPr>
              <a:t>, la </a:t>
            </a:r>
            <a:r>
              <a:rPr lang="en-US" altLang="en-US" sz="8000" dirty="0" err="1">
                <a:solidFill>
                  <a:schemeClr val="accent4"/>
                </a:solidFill>
                <a:effectLst>
                  <a:outerShdw blurRad="38100" dist="38100" dir="2700000" algn="tl">
                    <a:srgbClr val="000000">
                      <a:alpha val="43137"/>
                    </a:srgbClr>
                  </a:outerShdw>
                </a:effectLst>
                <a:latin typeface="Snap ITC" pitchFamily="82" charset="0"/>
              </a:rPr>
              <a:t>hija</a:t>
            </a:r>
            <a:endParaRPr lang="en-US" altLang="en-US" sz="8000" dirty="0">
              <a:solidFill>
                <a:schemeClr val="accent4"/>
              </a:solidFill>
              <a:effectLst>
                <a:outerShdw blurRad="38100" dist="38100" dir="2700000" algn="tl">
                  <a:srgbClr val="000000">
                    <a:alpha val="43137"/>
                  </a:srgbClr>
                </a:outerShdw>
              </a:effectLst>
              <a:latin typeface="Snap ITC" pitchFamily="82" charset="0"/>
            </a:endParaRPr>
          </a:p>
        </p:txBody>
      </p:sp>
      <p:sp>
        <p:nvSpPr>
          <p:cNvPr id="16387" name="Rectangle 3"/>
          <p:cNvSpPr>
            <a:spLocks noGrp="1" noChangeArrowheads="1"/>
          </p:cNvSpPr>
          <p:nvPr>
            <p:ph type="subTitle" idx="1"/>
          </p:nvPr>
        </p:nvSpPr>
        <p:spPr>
          <a:xfrm>
            <a:off x="3657600" y="5978256"/>
            <a:ext cx="6400800" cy="762000"/>
          </a:xfrm>
        </p:spPr>
        <p:txBody>
          <a:bodyPr>
            <a:normAutofit fontScale="55000" lnSpcReduction="20000"/>
          </a:bodyPr>
          <a:lstStyle/>
          <a:p>
            <a:pPr>
              <a:spcAft>
                <a:spcPts val="0"/>
              </a:spcAft>
              <a:defRPr/>
            </a:pPr>
            <a:r>
              <a:rPr lang="en-US" altLang="en-US" sz="5400" dirty="0">
                <a:solidFill>
                  <a:schemeClr val="accent4"/>
                </a:solidFill>
                <a:effectLst>
                  <a:outerShdw blurRad="38100" dist="38100" dir="2700000" algn="tl">
                    <a:srgbClr val="000000">
                      <a:alpha val="43137"/>
                    </a:srgbClr>
                  </a:outerShdw>
                </a:effectLst>
                <a:latin typeface="Snap ITC" pitchFamily="82" charset="0"/>
              </a:rPr>
              <a:t>son, daughter</a:t>
            </a:r>
          </a:p>
        </p:txBody>
      </p:sp>
      <p:pic>
        <p:nvPicPr>
          <p:cNvPr id="21508" name="Picture 4" descr="C:\Documents and Settings\rutkowski\Local Settings\Temporary Internet Files\Content.IE5\SDY62A3F\MC90044504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7632" y="872544"/>
            <a:ext cx="2422525"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Documents and Settings\rutkowski\Local Settings\Temporary Internet Files\Content.IE5\LV8204FB\MC90044054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0600" y="552719"/>
            <a:ext cx="2717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Point Star 5"/>
          <p:cNvSpPr/>
          <p:nvPr/>
        </p:nvSpPr>
        <p:spPr>
          <a:xfrm>
            <a:off x="0" y="274320"/>
            <a:ext cx="2508069" cy="23121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12876329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box(out)">
                                      <p:cBhvr>
                                        <p:cTn id="7" dur="500"/>
                                        <p:tgtEl>
                                          <p:spTgt spid="1638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4963464"/>
            <a:ext cx="9410700" cy="1463040"/>
          </a:xfrm>
        </p:spPr>
        <p:txBody>
          <a:bodyPr>
            <a:normAutofit/>
          </a:bodyPr>
          <a:lstStyle/>
          <a:p>
            <a:r>
              <a:rPr lang="es-ES_tradnl" sz="8800" dirty="0" smtClean="0">
                <a:latin typeface="Snap ITC" panose="04040A07060A02020202" pitchFamily="82" charset="0"/>
              </a:rPr>
              <a:t>Los </a:t>
            </a:r>
            <a:r>
              <a:rPr lang="es-ES_tradnl" sz="8800" dirty="0">
                <a:latin typeface="Snap ITC" panose="04040A07060A02020202" pitchFamily="82" charset="0"/>
              </a:rPr>
              <a:t>G</a:t>
            </a:r>
            <a:r>
              <a:rPr lang="es-ES_tradnl" sz="8800" dirty="0" smtClean="0">
                <a:latin typeface="Snap ITC" panose="04040A07060A02020202" pitchFamily="82" charset="0"/>
              </a:rPr>
              <a:t>EMELOS</a:t>
            </a:r>
            <a:r>
              <a:rPr lang="es-ES_tradnl" dirty="0" smtClean="0"/>
              <a:t> </a:t>
            </a:r>
            <a:endParaRPr lang="es-ES_tradnl" dirty="0"/>
          </a:p>
        </p:txBody>
      </p:sp>
      <p:sp>
        <p:nvSpPr>
          <p:cNvPr id="3" name="Subtitle 2"/>
          <p:cNvSpPr>
            <a:spLocks noGrp="1"/>
          </p:cNvSpPr>
          <p:nvPr>
            <p:ph type="subTitle" idx="1"/>
          </p:nvPr>
        </p:nvSpPr>
        <p:spPr>
          <a:xfrm>
            <a:off x="9639300" y="4792014"/>
            <a:ext cx="3200400" cy="1463040"/>
          </a:xfrm>
        </p:spPr>
        <p:txBody>
          <a:bodyPr>
            <a:normAutofit/>
          </a:bodyPr>
          <a:lstStyle/>
          <a:p>
            <a:r>
              <a:rPr lang="es-ES_tradnl" sz="4000" dirty="0" smtClean="0">
                <a:latin typeface="Snap ITC" panose="04040A07060A02020202" pitchFamily="82" charset="0"/>
              </a:rPr>
              <a:t>TWINS </a:t>
            </a:r>
            <a:endParaRPr lang="es-ES_tradnl" sz="4000" dirty="0">
              <a:latin typeface="Snap ITC" panose="04040A07060A02020202" pitchFamily="8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00" y="317502"/>
            <a:ext cx="4902200" cy="393707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270" y="109322"/>
            <a:ext cx="3292281" cy="4499701"/>
          </a:xfrm>
          <a:prstGeom prst="rect">
            <a:avLst/>
          </a:prstGeom>
        </p:spPr>
      </p:pic>
      <p:sp>
        <p:nvSpPr>
          <p:cNvPr id="6" name="5-Point Star 5"/>
          <p:cNvSpPr/>
          <p:nvPr/>
        </p:nvSpPr>
        <p:spPr>
          <a:xfrm>
            <a:off x="9683932" y="2651338"/>
            <a:ext cx="2508069" cy="23121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36086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1332404" y="5104022"/>
            <a:ext cx="9594575" cy="1470025"/>
          </a:xfrm>
        </p:spPr>
        <p:txBody>
          <a:bodyPr>
            <a:normAutofit/>
          </a:bodyPr>
          <a:lstStyle/>
          <a:p>
            <a:pPr>
              <a:defRPr/>
            </a:pPr>
            <a:r>
              <a:rPr lang="en-US" altLang="en-US" sz="8000" dirty="0">
                <a:effectLst>
                  <a:outerShdw blurRad="38100" dist="38100" dir="2700000" algn="tl">
                    <a:srgbClr val="000000">
                      <a:alpha val="43137"/>
                    </a:srgbClr>
                  </a:outerShdw>
                </a:effectLst>
                <a:latin typeface="Snap ITC" pitchFamily="82" charset="0"/>
              </a:rPr>
              <a:t>los </a:t>
            </a:r>
            <a:r>
              <a:rPr lang="en-US" altLang="en-US" sz="8000" dirty="0" err="1">
                <a:effectLst>
                  <a:outerShdw blurRad="38100" dist="38100" dir="2700000" algn="tl">
                    <a:srgbClr val="000000">
                      <a:alpha val="43137"/>
                    </a:srgbClr>
                  </a:outerShdw>
                </a:effectLst>
                <a:latin typeface="Snap ITC" pitchFamily="82" charset="0"/>
              </a:rPr>
              <a:t>primos</a:t>
            </a:r>
            <a:endParaRPr lang="en-US" altLang="en-US" sz="8000" dirty="0">
              <a:effectLst>
                <a:outerShdw blurRad="38100" dist="38100" dir="2700000" algn="tl">
                  <a:srgbClr val="000000">
                    <a:alpha val="43137"/>
                  </a:srgbClr>
                </a:outerShdw>
              </a:effectLst>
              <a:latin typeface="Snap ITC" pitchFamily="82" charset="0"/>
            </a:endParaRPr>
          </a:p>
        </p:txBody>
      </p:sp>
      <p:sp>
        <p:nvSpPr>
          <p:cNvPr id="22531" name="Rectangle 3"/>
          <p:cNvSpPr>
            <a:spLocks noGrp="1" noChangeArrowheads="1"/>
          </p:cNvSpPr>
          <p:nvPr>
            <p:ph type="subTitle" idx="1"/>
          </p:nvPr>
        </p:nvSpPr>
        <p:spPr>
          <a:xfrm>
            <a:off x="8553719" y="5235576"/>
            <a:ext cx="6400800" cy="914400"/>
          </a:xfrm>
        </p:spPr>
        <p:txBody>
          <a:bodyPr>
            <a:normAutofit fontScale="70000" lnSpcReduction="20000"/>
          </a:bodyPr>
          <a:lstStyle/>
          <a:p>
            <a:pPr>
              <a:spcAft>
                <a:spcPts val="0"/>
              </a:spcAft>
              <a:defRPr/>
            </a:pPr>
            <a:r>
              <a:rPr lang="en-US" altLang="en-US" sz="5400" dirty="0">
                <a:effectLst>
                  <a:outerShdw blurRad="38100" dist="38100" dir="2700000" algn="tl">
                    <a:srgbClr val="000000">
                      <a:alpha val="43137"/>
                    </a:srgbClr>
                  </a:outerShdw>
                </a:effectLst>
                <a:latin typeface="Snap ITC" pitchFamily="82" charset="0"/>
              </a:rPr>
              <a:t>cousins</a:t>
            </a:r>
          </a:p>
        </p:txBody>
      </p:sp>
      <p:pic>
        <p:nvPicPr>
          <p:cNvPr id="25604" name="Picture 4" descr="C:\Documents and Settings\rutkowski\Local Settings\Temporary Internet Files\Content.IE5\LV8204FB\MP90044222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02707"/>
            <a:ext cx="5562600"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p:cNvSpPr/>
          <p:nvPr/>
        </p:nvSpPr>
        <p:spPr>
          <a:xfrm>
            <a:off x="557092" y="952861"/>
            <a:ext cx="2508069" cy="23121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19027821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box(out)">
                                      <p:cBhvr>
                                        <p:cTn id="7" dur="500"/>
                                        <p:tgtEl>
                                          <p:spTgt spid="2253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206061" y="4662152"/>
            <a:ext cx="11985939" cy="1600200"/>
          </a:xfrm>
        </p:spPr>
        <p:txBody>
          <a:bodyPr>
            <a:noAutofit/>
          </a:bodyPr>
          <a:lstStyle/>
          <a:p>
            <a:pPr algn="l">
              <a:defRPr/>
            </a:pPr>
            <a:r>
              <a:rPr lang="en-US" altLang="en-US" sz="6600" dirty="0">
                <a:effectLst>
                  <a:outerShdw blurRad="38100" dist="38100" dir="2700000" algn="tl">
                    <a:srgbClr val="000000">
                      <a:alpha val="43137"/>
                    </a:srgbClr>
                  </a:outerShdw>
                </a:effectLst>
                <a:latin typeface="Snap ITC" pitchFamily="82" charset="0"/>
              </a:rPr>
              <a:t>el primo, la prima</a:t>
            </a:r>
          </a:p>
        </p:txBody>
      </p:sp>
      <p:sp>
        <p:nvSpPr>
          <p:cNvPr id="23555" name="Rectangle 3"/>
          <p:cNvSpPr>
            <a:spLocks noGrp="1" noChangeArrowheads="1"/>
          </p:cNvSpPr>
          <p:nvPr>
            <p:ph type="subTitle" idx="1"/>
          </p:nvPr>
        </p:nvSpPr>
        <p:spPr>
          <a:xfrm>
            <a:off x="1524000" y="6019800"/>
            <a:ext cx="8686800" cy="838200"/>
          </a:xfrm>
        </p:spPr>
        <p:txBody>
          <a:bodyPr>
            <a:normAutofit fontScale="85000" lnSpcReduction="20000"/>
          </a:bodyPr>
          <a:lstStyle/>
          <a:p>
            <a:pPr>
              <a:spcAft>
                <a:spcPts val="0"/>
              </a:spcAft>
              <a:defRPr/>
            </a:pPr>
            <a:r>
              <a:rPr lang="en-US" altLang="en-US" sz="4400" dirty="0">
                <a:effectLst>
                  <a:outerShdw blurRad="38100" dist="38100" dir="2700000" algn="tl">
                    <a:srgbClr val="000000">
                      <a:alpha val="43137"/>
                    </a:srgbClr>
                  </a:outerShdw>
                </a:effectLst>
                <a:latin typeface="Snap ITC" pitchFamily="82" charset="0"/>
              </a:rPr>
              <a:t>male cousin, female cousin</a:t>
            </a:r>
          </a:p>
        </p:txBody>
      </p:sp>
      <p:pic>
        <p:nvPicPr>
          <p:cNvPr id="26628" name="Picture 5" descr="C:\Documents and Settings\rutkowski\Local Settings\Temporary Internet Files\Content.IE5\G6HUJMQ9\MP90040073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9820" y="414270"/>
            <a:ext cx="5486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p:cNvSpPr/>
          <p:nvPr/>
        </p:nvSpPr>
        <p:spPr>
          <a:xfrm>
            <a:off x="431075" y="1277507"/>
            <a:ext cx="2508069" cy="23121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57404559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Effect transition="in" filter="box(out)">
                                      <p:cBhvr>
                                        <p:cTn id="7" dur="500"/>
                                        <p:tgtEl>
                                          <p:spTgt spid="2355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0" y="5058548"/>
            <a:ext cx="7772400" cy="1447800"/>
          </a:xfrm>
        </p:spPr>
        <p:txBody>
          <a:bodyPr>
            <a:normAutofit fontScale="90000"/>
          </a:bodyPr>
          <a:lstStyle/>
          <a:p>
            <a:pPr>
              <a:defRPr/>
            </a:pPr>
            <a:r>
              <a:rPr lang="en-US" altLang="en-US" sz="9600" dirty="0">
                <a:effectLst>
                  <a:outerShdw blurRad="38100" dist="38100" dir="2700000" algn="tl">
                    <a:srgbClr val="000000">
                      <a:alpha val="43137"/>
                    </a:srgbClr>
                  </a:outerShdw>
                </a:effectLst>
                <a:latin typeface="Snap ITC" pitchFamily="82" charset="0"/>
              </a:rPr>
              <a:t>los </a:t>
            </a:r>
            <a:r>
              <a:rPr lang="en-US" altLang="en-US" sz="9600" dirty="0" err="1">
                <a:effectLst>
                  <a:outerShdw blurRad="38100" dist="38100" dir="2700000" algn="tl">
                    <a:srgbClr val="000000">
                      <a:alpha val="43137"/>
                    </a:srgbClr>
                  </a:outerShdw>
                </a:effectLst>
                <a:latin typeface="Snap ITC" pitchFamily="82" charset="0"/>
              </a:rPr>
              <a:t>tíos</a:t>
            </a:r>
            <a:endParaRPr lang="en-US" altLang="en-US" sz="9600" dirty="0">
              <a:effectLst>
                <a:outerShdw blurRad="38100" dist="38100" dir="2700000" algn="tl">
                  <a:srgbClr val="000000">
                    <a:alpha val="43137"/>
                  </a:srgbClr>
                </a:outerShdw>
              </a:effectLst>
              <a:latin typeface="Snap ITC" pitchFamily="82" charset="0"/>
            </a:endParaRPr>
          </a:p>
        </p:txBody>
      </p:sp>
      <p:sp>
        <p:nvSpPr>
          <p:cNvPr id="24579" name="Rectangle 3"/>
          <p:cNvSpPr>
            <a:spLocks noGrp="1" noChangeArrowheads="1"/>
          </p:cNvSpPr>
          <p:nvPr>
            <p:ph type="subTitle" idx="1"/>
          </p:nvPr>
        </p:nvSpPr>
        <p:spPr>
          <a:xfrm>
            <a:off x="4244305" y="4038105"/>
            <a:ext cx="8085787" cy="2503870"/>
          </a:xfrm>
        </p:spPr>
        <p:txBody>
          <a:bodyPr>
            <a:normAutofit fontScale="62500" lnSpcReduction="20000"/>
          </a:bodyPr>
          <a:lstStyle/>
          <a:p>
            <a:pPr>
              <a:spcAft>
                <a:spcPts val="0"/>
              </a:spcAft>
              <a:defRPr/>
            </a:pPr>
            <a:r>
              <a:rPr lang="en-US" altLang="en-US" sz="5400" dirty="0">
                <a:effectLst>
                  <a:outerShdw blurRad="38100" dist="38100" dir="2700000" algn="tl">
                    <a:srgbClr val="000000">
                      <a:alpha val="43137"/>
                    </a:srgbClr>
                  </a:outerShdw>
                </a:effectLst>
                <a:latin typeface="Snap ITC" pitchFamily="82" charset="0"/>
              </a:rPr>
              <a:t>uncles; </a:t>
            </a:r>
          </a:p>
          <a:p>
            <a:pPr>
              <a:spcAft>
                <a:spcPts val="0"/>
              </a:spcAft>
              <a:defRPr/>
            </a:pPr>
            <a:r>
              <a:rPr lang="en-US" altLang="en-US" sz="5400" dirty="0">
                <a:effectLst>
                  <a:outerShdw blurRad="38100" dist="38100" dir="2700000" algn="tl">
                    <a:srgbClr val="000000">
                      <a:alpha val="43137"/>
                    </a:srgbClr>
                  </a:outerShdw>
                </a:effectLst>
                <a:latin typeface="Snap ITC" pitchFamily="82" charset="0"/>
              </a:rPr>
              <a:t>aunt(s) </a:t>
            </a:r>
            <a:r>
              <a:rPr lang="en-US" altLang="en-US" sz="5400" dirty="0" smtClean="0">
                <a:effectLst>
                  <a:outerShdw blurRad="38100" dist="38100" dir="2700000" algn="tl">
                    <a:srgbClr val="000000">
                      <a:alpha val="43137"/>
                    </a:srgbClr>
                  </a:outerShdw>
                </a:effectLst>
                <a:latin typeface="Snap ITC" pitchFamily="82" charset="0"/>
              </a:rPr>
              <a:t>and</a:t>
            </a:r>
          </a:p>
          <a:p>
            <a:pPr>
              <a:spcAft>
                <a:spcPts val="0"/>
              </a:spcAft>
              <a:defRPr/>
            </a:pPr>
            <a:r>
              <a:rPr lang="en-US" altLang="en-US" sz="5400" dirty="0" smtClean="0">
                <a:effectLst>
                  <a:outerShdw blurRad="38100" dist="38100" dir="2700000" algn="tl">
                    <a:srgbClr val="000000">
                      <a:alpha val="43137"/>
                    </a:srgbClr>
                  </a:outerShdw>
                </a:effectLst>
                <a:latin typeface="Snap ITC" pitchFamily="82" charset="0"/>
              </a:rPr>
              <a:t> </a:t>
            </a:r>
            <a:r>
              <a:rPr lang="en-US" altLang="en-US" sz="5400" dirty="0">
                <a:effectLst>
                  <a:outerShdw blurRad="38100" dist="38100" dir="2700000" algn="tl">
                    <a:srgbClr val="000000">
                      <a:alpha val="43137"/>
                    </a:srgbClr>
                  </a:outerShdw>
                </a:effectLst>
                <a:latin typeface="Snap ITC" pitchFamily="82" charset="0"/>
              </a:rPr>
              <a:t>uncle(s)</a:t>
            </a:r>
          </a:p>
        </p:txBody>
      </p:sp>
      <p:pic>
        <p:nvPicPr>
          <p:cNvPr id="27652" name="Picture 6" descr="C:\Documents and Settings\rutkowski\Local Settings\Temporary Internet Files\Content.IE5\972MDTN5\MC9004394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76" y="342900"/>
            <a:ext cx="4622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p:cNvSpPr/>
          <p:nvPr/>
        </p:nvSpPr>
        <p:spPr>
          <a:xfrm>
            <a:off x="7374752" y="1168037"/>
            <a:ext cx="2508069" cy="23121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20182230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animEffect transition="in" filter="box(out)">
                                      <p:cBhvr>
                                        <p:cTn id="7" dur="500"/>
                                        <p:tgtEl>
                                          <p:spTgt spid="2457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1" y="5029200"/>
            <a:ext cx="9805115" cy="914400"/>
          </a:xfrm>
        </p:spPr>
        <p:txBody>
          <a:bodyPr>
            <a:normAutofit fontScale="90000"/>
          </a:bodyPr>
          <a:lstStyle/>
          <a:p>
            <a:pPr>
              <a:defRPr/>
            </a:pPr>
            <a:r>
              <a:rPr lang="en-US" altLang="en-US" sz="8000" dirty="0">
                <a:effectLst>
                  <a:outerShdw blurRad="38100" dist="38100" dir="2700000" algn="tl">
                    <a:srgbClr val="000000">
                      <a:alpha val="43137"/>
                    </a:srgbClr>
                  </a:outerShdw>
                </a:effectLst>
                <a:latin typeface="Snap ITC" pitchFamily="82" charset="0"/>
              </a:rPr>
              <a:t>el </a:t>
            </a:r>
            <a:r>
              <a:rPr lang="en-US" altLang="en-US" sz="8000" dirty="0" err="1">
                <a:effectLst>
                  <a:outerShdw blurRad="38100" dist="38100" dir="2700000" algn="tl">
                    <a:srgbClr val="000000">
                      <a:alpha val="43137"/>
                    </a:srgbClr>
                  </a:outerShdw>
                </a:effectLst>
                <a:latin typeface="Snap ITC" pitchFamily="82" charset="0"/>
              </a:rPr>
              <a:t>tío</a:t>
            </a:r>
            <a:r>
              <a:rPr lang="en-US" altLang="en-US" sz="8000" dirty="0">
                <a:effectLst>
                  <a:outerShdw blurRad="38100" dist="38100" dir="2700000" algn="tl">
                    <a:srgbClr val="000000">
                      <a:alpha val="43137"/>
                    </a:srgbClr>
                  </a:outerShdw>
                </a:effectLst>
                <a:latin typeface="Snap ITC" pitchFamily="82" charset="0"/>
              </a:rPr>
              <a:t>, la </a:t>
            </a:r>
            <a:r>
              <a:rPr lang="en-US" altLang="en-US" sz="8000" dirty="0" err="1">
                <a:effectLst>
                  <a:outerShdw blurRad="38100" dist="38100" dir="2700000" algn="tl">
                    <a:srgbClr val="000000">
                      <a:alpha val="43137"/>
                    </a:srgbClr>
                  </a:outerShdw>
                </a:effectLst>
                <a:latin typeface="Snap ITC" pitchFamily="82" charset="0"/>
              </a:rPr>
              <a:t>tía</a:t>
            </a:r>
            <a:endParaRPr lang="en-US" altLang="en-US" sz="8000" dirty="0">
              <a:effectLst>
                <a:outerShdw blurRad="38100" dist="38100" dir="2700000" algn="tl">
                  <a:srgbClr val="000000">
                    <a:alpha val="43137"/>
                  </a:srgbClr>
                </a:outerShdw>
              </a:effectLst>
              <a:latin typeface="Snap ITC" pitchFamily="82" charset="0"/>
            </a:endParaRPr>
          </a:p>
        </p:txBody>
      </p:sp>
      <p:sp>
        <p:nvSpPr>
          <p:cNvPr id="25603" name="Rectangle 3"/>
          <p:cNvSpPr>
            <a:spLocks noGrp="1" noChangeArrowheads="1"/>
          </p:cNvSpPr>
          <p:nvPr>
            <p:ph type="subTitle" idx="1"/>
          </p:nvPr>
        </p:nvSpPr>
        <p:spPr>
          <a:xfrm>
            <a:off x="2514600" y="5943600"/>
            <a:ext cx="6400800" cy="914400"/>
          </a:xfrm>
        </p:spPr>
        <p:txBody>
          <a:bodyPr>
            <a:normAutofit fontScale="70000" lnSpcReduction="20000"/>
          </a:bodyPr>
          <a:lstStyle/>
          <a:p>
            <a:pPr>
              <a:spcAft>
                <a:spcPts val="0"/>
              </a:spcAft>
              <a:defRPr/>
            </a:pPr>
            <a:r>
              <a:rPr lang="en-US" altLang="en-US" sz="5400" dirty="0">
                <a:effectLst>
                  <a:outerShdw blurRad="38100" dist="38100" dir="2700000" algn="tl">
                    <a:srgbClr val="000000">
                      <a:alpha val="43137"/>
                    </a:srgbClr>
                  </a:outerShdw>
                </a:effectLst>
                <a:latin typeface="Snap ITC" pitchFamily="82" charset="0"/>
              </a:rPr>
              <a:t>uncle, aunt</a:t>
            </a:r>
          </a:p>
        </p:txBody>
      </p:sp>
      <p:pic>
        <p:nvPicPr>
          <p:cNvPr id="28676" name="Picture 5" descr="C:\Documents and Settings\rutkowski\Local Settings\Temporary Internet Files\Content.IE5\G6HUJMQ9\MP90043308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463" y="304802"/>
            <a:ext cx="4257675"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p:cNvSpPr/>
          <p:nvPr/>
        </p:nvSpPr>
        <p:spPr>
          <a:xfrm>
            <a:off x="600891" y="1103811"/>
            <a:ext cx="2508069" cy="23121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63381559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animEffect transition="in" filter="box(out)">
                                      <p:cBhvr>
                                        <p:cTn id="7" dur="500"/>
                                        <p:tgtEl>
                                          <p:spTgt spid="2560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251" y="4960137"/>
            <a:ext cx="8705851" cy="1463040"/>
          </a:xfrm>
        </p:spPr>
        <p:txBody>
          <a:bodyPr>
            <a:normAutofit/>
          </a:bodyPr>
          <a:lstStyle/>
          <a:p>
            <a:r>
              <a:rPr lang="es-ES_tradnl" sz="5400" dirty="0" smtClean="0">
                <a:latin typeface="Snap ITC" panose="04040A07060A02020202" pitchFamily="82" charset="0"/>
              </a:rPr>
              <a:t>Sobrino/sobrina</a:t>
            </a:r>
            <a:endParaRPr lang="es-ES_tradnl" sz="5400" dirty="0">
              <a:latin typeface="Snap ITC" panose="04040A07060A02020202" pitchFamily="82" charset="0"/>
            </a:endParaRPr>
          </a:p>
        </p:txBody>
      </p:sp>
      <p:sp>
        <p:nvSpPr>
          <p:cNvPr id="3" name="Subtitle 2"/>
          <p:cNvSpPr>
            <a:spLocks noGrp="1"/>
          </p:cNvSpPr>
          <p:nvPr>
            <p:ph type="subTitle" idx="1"/>
          </p:nvPr>
        </p:nvSpPr>
        <p:spPr>
          <a:xfrm>
            <a:off x="1828800" y="4642452"/>
            <a:ext cx="8534400" cy="1752600"/>
          </a:xfrm>
        </p:spPr>
        <p:txBody>
          <a:bodyPr>
            <a:normAutofit/>
          </a:bodyPr>
          <a:lstStyle/>
          <a:p>
            <a:r>
              <a:rPr lang="es-ES_tradnl" sz="3600" dirty="0" err="1" smtClean="0">
                <a:latin typeface="Snap ITC" panose="04040A07060A02020202" pitchFamily="82" charset="0"/>
              </a:rPr>
              <a:t>Niece</a:t>
            </a:r>
            <a:r>
              <a:rPr lang="es-ES_tradnl" sz="3600" dirty="0" smtClean="0">
                <a:latin typeface="Snap ITC" panose="04040A07060A02020202" pitchFamily="82" charset="0"/>
              </a:rPr>
              <a:t>/ </a:t>
            </a:r>
            <a:r>
              <a:rPr lang="es-ES_tradnl" sz="3600" dirty="0" err="1" smtClean="0">
                <a:latin typeface="Snap ITC" panose="04040A07060A02020202" pitchFamily="82" charset="0"/>
              </a:rPr>
              <a:t>Nephew</a:t>
            </a:r>
            <a:endParaRPr lang="es-ES_tradnl" sz="3600" dirty="0">
              <a:latin typeface="Snap ITC" panose="04040A07060A02020202" pitchFamily="82" charset="0"/>
            </a:endParaRPr>
          </a:p>
        </p:txBody>
      </p:sp>
      <p:pic>
        <p:nvPicPr>
          <p:cNvPr id="4" name="Picture 3"/>
          <p:cNvPicPr>
            <a:picLocks noChangeAspect="1"/>
          </p:cNvPicPr>
          <p:nvPr/>
        </p:nvPicPr>
        <p:blipFill>
          <a:blip r:embed="rId2"/>
          <a:stretch>
            <a:fillRect/>
          </a:stretch>
        </p:blipFill>
        <p:spPr>
          <a:xfrm>
            <a:off x="2990851" y="165093"/>
            <a:ext cx="6324600" cy="4414044"/>
          </a:xfrm>
          <a:prstGeom prst="rect">
            <a:avLst/>
          </a:prstGeom>
        </p:spPr>
      </p:pic>
      <p:sp>
        <p:nvSpPr>
          <p:cNvPr id="5" name="5-Point Star 4"/>
          <p:cNvSpPr/>
          <p:nvPr/>
        </p:nvSpPr>
        <p:spPr>
          <a:xfrm>
            <a:off x="300446" y="1685108"/>
            <a:ext cx="2508069" cy="23121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6971723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193183" y="952501"/>
            <a:ext cx="11732655" cy="1143000"/>
          </a:xfrm>
        </p:spPr>
        <p:txBody>
          <a:bodyPr>
            <a:noAutofit/>
          </a:bodyPr>
          <a:lstStyle/>
          <a:p>
            <a:pPr>
              <a:defRPr/>
            </a:pPr>
            <a:r>
              <a:rPr lang="en-US" altLang="en-US" sz="8000" dirty="0">
                <a:effectLst>
                  <a:outerShdw blurRad="38100" dist="38100" dir="2700000" algn="tl">
                    <a:srgbClr val="000000">
                      <a:alpha val="43137"/>
                    </a:srgbClr>
                  </a:outerShdw>
                </a:effectLst>
                <a:latin typeface="Snap ITC" pitchFamily="82" charset="0"/>
              </a:rPr>
              <a:t>mayor, </a:t>
            </a:r>
            <a:r>
              <a:rPr lang="en-US" altLang="en-US" sz="8000" dirty="0" err="1">
                <a:effectLst>
                  <a:outerShdw blurRad="38100" dist="38100" dir="2700000" algn="tl">
                    <a:srgbClr val="000000">
                      <a:alpha val="43137"/>
                    </a:srgbClr>
                  </a:outerShdw>
                </a:effectLst>
                <a:latin typeface="Snap ITC" pitchFamily="82" charset="0"/>
              </a:rPr>
              <a:t>mayores</a:t>
            </a:r>
            <a:r>
              <a:rPr lang="en-US" altLang="en-US" sz="8000" dirty="0">
                <a:effectLst>
                  <a:outerShdw blurRad="38100" dist="38100" dir="2700000" algn="tl">
                    <a:srgbClr val="000000">
                      <a:alpha val="43137"/>
                    </a:srgbClr>
                  </a:outerShdw>
                </a:effectLst>
                <a:latin typeface="Snap ITC" pitchFamily="82" charset="0"/>
              </a:rPr>
              <a:t> (pl.)</a:t>
            </a:r>
          </a:p>
        </p:txBody>
      </p:sp>
      <p:sp>
        <p:nvSpPr>
          <p:cNvPr id="28675" name="Rectangle 3"/>
          <p:cNvSpPr>
            <a:spLocks noGrp="1" noChangeArrowheads="1"/>
          </p:cNvSpPr>
          <p:nvPr>
            <p:ph type="subTitle" idx="1"/>
          </p:nvPr>
        </p:nvSpPr>
        <p:spPr>
          <a:xfrm>
            <a:off x="3203620" y="5032419"/>
            <a:ext cx="6400800" cy="914400"/>
          </a:xfrm>
        </p:spPr>
        <p:txBody>
          <a:bodyPr>
            <a:normAutofit fontScale="70000" lnSpcReduction="20000"/>
          </a:bodyPr>
          <a:lstStyle/>
          <a:p>
            <a:pPr>
              <a:spcAft>
                <a:spcPts val="0"/>
              </a:spcAft>
              <a:defRPr/>
            </a:pPr>
            <a:r>
              <a:rPr lang="en-US" altLang="en-US" sz="5400" dirty="0">
                <a:effectLst>
                  <a:outerShdw blurRad="38100" dist="38100" dir="2700000" algn="tl">
                    <a:srgbClr val="000000">
                      <a:alpha val="43137"/>
                    </a:srgbClr>
                  </a:outerShdw>
                </a:effectLst>
                <a:latin typeface="Snap ITC" pitchFamily="82" charset="0"/>
              </a:rPr>
              <a:t>older</a:t>
            </a:r>
          </a:p>
        </p:txBody>
      </p:sp>
      <p:pic>
        <p:nvPicPr>
          <p:cNvPr id="29700" name="Picture 4" descr="C:\Documents and Settings\rutkowski\Local Settings\Temporary Internet Files\Content.IE5\972MDTN5\MC900445564[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4804" y="2987677"/>
            <a:ext cx="25146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wn Arrow 7"/>
          <p:cNvSpPr/>
          <p:nvPr/>
        </p:nvSpPr>
        <p:spPr>
          <a:xfrm>
            <a:off x="9489583" y="2689538"/>
            <a:ext cx="484188" cy="9779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a:p>
        </p:txBody>
      </p:sp>
      <p:sp>
        <p:nvSpPr>
          <p:cNvPr id="6" name="5-Point Star 5"/>
          <p:cNvSpPr/>
          <p:nvPr/>
        </p:nvSpPr>
        <p:spPr>
          <a:xfrm>
            <a:off x="418012" y="2407897"/>
            <a:ext cx="2508069" cy="23121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52673787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animEffect transition="in" filter="box(out)">
                                      <p:cBhvr>
                                        <p:cTn id="7" dur="500"/>
                                        <p:tgtEl>
                                          <p:spTgt spid="2867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1981200" y="1676400"/>
            <a:ext cx="8534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sto MT" panose="02040603050505030304" pitchFamily="18" charset="0"/>
                <a:ea typeface="ＭＳ Ｐゴシック" panose="020B0600070205080204" pitchFamily="34" charset="-128"/>
              </a:defRPr>
            </a:lvl1pPr>
            <a:lvl2pPr marL="742950" indent="-285750">
              <a:defRPr>
                <a:solidFill>
                  <a:schemeClr val="tx1"/>
                </a:solidFill>
                <a:latin typeface="Calisto MT" panose="02040603050505030304" pitchFamily="18" charset="0"/>
                <a:ea typeface="ＭＳ Ｐゴシック" panose="020B0600070205080204" pitchFamily="34" charset="-128"/>
              </a:defRPr>
            </a:lvl2pPr>
            <a:lvl3pPr marL="1143000" indent="-228600">
              <a:defRPr>
                <a:solidFill>
                  <a:schemeClr val="tx1"/>
                </a:solidFill>
                <a:latin typeface="Calisto MT" panose="02040603050505030304" pitchFamily="18" charset="0"/>
                <a:ea typeface="ＭＳ Ｐゴシック" panose="020B0600070205080204" pitchFamily="34" charset="-128"/>
              </a:defRPr>
            </a:lvl3pPr>
            <a:lvl4pPr marL="1600200" indent="-228600">
              <a:defRPr>
                <a:solidFill>
                  <a:schemeClr val="tx1"/>
                </a:solidFill>
                <a:latin typeface="Calisto MT" panose="02040603050505030304" pitchFamily="18" charset="0"/>
                <a:ea typeface="ＭＳ Ｐゴシック" panose="020B0600070205080204" pitchFamily="34" charset="-128"/>
              </a:defRPr>
            </a:lvl4pPr>
            <a:lvl5pPr marL="2057400" indent="-228600">
              <a:defRPr>
                <a:solidFill>
                  <a:schemeClr val="tx1"/>
                </a:solidFill>
                <a:latin typeface="Calisto MT" panose="0204060305050503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9pPr>
          </a:lstStyle>
          <a:p>
            <a:pPr eaLnBrk="1" hangingPunct="1"/>
            <a:r>
              <a:rPr lang="es-ES_tradnl" altLang="es-ES_tradnl" sz="5400" dirty="0">
                <a:latin typeface="Snap ITC" panose="04040A07060A02020202" pitchFamily="82" charset="0"/>
              </a:rPr>
              <a:t>#2 ¿Quién es tu tío mayor?</a:t>
            </a:r>
          </a:p>
        </p:txBody>
      </p:sp>
      <p:sp>
        <p:nvSpPr>
          <p:cNvPr id="30723" name="TextBox 1"/>
          <p:cNvSpPr txBox="1">
            <a:spLocks noChangeArrowheads="1"/>
          </p:cNvSpPr>
          <p:nvPr/>
        </p:nvSpPr>
        <p:spPr bwMode="auto">
          <a:xfrm>
            <a:off x="2133601" y="685801"/>
            <a:ext cx="31598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sto MT" panose="02040603050505030304" pitchFamily="18" charset="0"/>
                <a:ea typeface="ＭＳ Ｐゴシック" panose="020B0600070205080204" pitchFamily="34" charset="-128"/>
              </a:defRPr>
            </a:lvl1pPr>
            <a:lvl2pPr marL="742950" indent="-285750">
              <a:defRPr>
                <a:solidFill>
                  <a:schemeClr val="tx1"/>
                </a:solidFill>
                <a:latin typeface="Calisto MT" panose="02040603050505030304" pitchFamily="18" charset="0"/>
                <a:ea typeface="ＭＳ Ｐゴシック" panose="020B0600070205080204" pitchFamily="34" charset="-128"/>
              </a:defRPr>
            </a:lvl2pPr>
            <a:lvl3pPr marL="1143000" indent="-228600">
              <a:defRPr>
                <a:solidFill>
                  <a:schemeClr val="tx1"/>
                </a:solidFill>
                <a:latin typeface="Calisto MT" panose="02040603050505030304" pitchFamily="18" charset="0"/>
                <a:ea typeface="ＭＳ Ｐゴシック" panose="020B0600070205080204" pitchFamily="34" charset="-128"/>
              </a:defRPr>
            </a:lvl3pPr>
            <a:lvl4pPr marL="1600200" indent="-228600">
              <a:defRPr>
                <a:solidFill>
                  <a:schemeClr val="tx1"/>
                </a:solidFill>
                <a:latin typeface="Calisto MT" panose="02040603050505030304" pitchFamily="18" charset="0"/>
                <a:ea typeface="ＭＳ Ｐゴシック" panose="020B0600070205080204" pitchFamily="34" charset="-128"/>
              </a:defRPr>
            </a:lvl4pPr>
            <a:lvl5pPr marL="2057400" indent="-228600">
              <a:defRPr>
                <a:solidFill>
                  <a:schemeClr val="tx1"/>
                </a:solidFill>
                <a:latin typeface="Calisto MT" panose="0204060305050503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9pPr>
          </a:lstStyle>
          <a:p>
            <a:r>
              <a:rPr lang="es-ES_tradnl" altLang="es-ES_tradnl" sz="4000" dirty="0" err="1" smtClean="0">
                <a:solidFill>
                  <a:srgbClr val="E6D5D5"/>
                </a:solidFill>
              </a:rPr>
              <a:t>Turn</a:t>
            </a:r>
            <a:r>
              <a:rPr lang="es-ES_tradnl" altLang="es-ES_tradnl" sz="4000" dirty="0" smtClean="0">
                <a:solidFill>
                  <a:srgbClr val="E6D5D5"/>
                </a:solidFill>
              </a:rPr>
              <a:t> and </a:t>
            </a:r>
            <a:r>
              <a:rPr lang="es-ES_tradnl" altLang="es-ES_tradnl" sz="4000" dirty="0" err="1" smtClean="0">
                <a:solidFill>
                  <a:srgbClr val="E6D5D5"/>
                </a:solidFill>
              </a:rPr>
              <a:t>talk</a:t>
            </a:r>
            <a:r>
              <a:rPr lang="es-ES_tradnl" altLang="es-ES_tradnl" sz="4000" dirty="0" smtClean="0">
                <a:solidFill>
                  <a:srgbClr val="E6D5D5"/>
                </a:solidFill>
              </a:rPr>
              <a:t> </a:t>
            </a:r>
            <a:endParaRPr lang="es-ES_tradnl" altLang="es-ES_tradnl" sz="4000" dirty="0"/>
          </a:p>
        </p:txBody>
      </p:sp>
    </p:spTree>
    <p:extLst>
      <p:ext uri="{BB962C8B-B14F-4D97-AF65-F5344CB8AC3E}">
        <p14:creationId xmlns:p14="http://schemas.microsoft.com/office/powerpoint/2010/main" val="3937367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3657600" y="1600200"/>
            <a:ext cx="7772400" cy="1143000"/>
          </a:xfrm>
        </p:spPr>
        <p:txBody>
          <a:bodyPr>
            <a:noAutofit/>
          </a:bodyPr>
          <a:lstStyle/>
          <a:p>
            <a:pPr>
              <a:defRPr/>
            </a:pPr>
            <a:r>
              <a:rPr lang="en-US" altLang="en-US" sz="8000" dirty="0" err="1">
                <a:effectLst>
                  <a:outerShdw blurRad="38100" dist="38100" dir="2700000" algn="tl">
                    <a:srgbClr val="000000">
                      <a:alpha val="43137"/>
                    </a:srgbClr>
                  </a:outerShdw>
                </a:effectLst>
                <a:latin typeface="Snap ITC" pitchFamily="82" charset="0"/>
              </a:rPr>
              <a:t>menor</a:t>
            </a:r>
            <a:r>
              <a:rPr lang="en-US" altLang="en-US" sz="8000" dirty="0">
                <a:effectLst>
                  <a:outerShdw blurRad="38100" dist="38100" dir="2700000" algn="tl">
                    <a:srgbClr val="000000">
                      <a:alpha val="43137"/>
                    </a:srgbClr>
                  </a:outerShdw>
                </a:effectLst>
                <a:latin typeface="Snap ITC" pitchFamily="82" charset="0"/>
              </a:rPr>
              <a:t/>
            </a:r>
            <a:br>
              <a:rPr lang="en-US" altLang="en-US" sz="8000" dirty="0">
                <a:effectLst>
                  <a:outerShdw blurRad="38100" dist="38100" dir="2700000" algn="tl">
                    <a:srgbClr val="000000">
                      <a:alpha val="43137"/>
                    </a:srgbClr>
                  </a:outerShdw>
                </a:effectLst>
                <a:latin typeface="Snap ITC" pitchFamily="82" charset="0"/>
              </a:rPr>
            </a:br>
            <a:r>
              <a:rPr lang="en-US" altLang="en-US" sz="8000" dirty="0" err="1">
                <a:effectLst>
                  <a:outerShdw blurRad="38100" dist="38100" dir="2700000" algn="tl">
                    <a:srgbClr val="000000">
                      <a:alpha val="43137"/>
                    </a:srgbClr>
                  </a:outerShdw>
                </a:effectLst>
                <a:latin typeface="Snap ITC" pitchFamily="82" charset="0"/>
              </a:rPr>
              <a:t>menores</a:t>
            </a:r>
            <a:r>
              <a:rPr lang="en-US" altLang="en-US" sz="8000" dirty="0">
                <a:effectLst>
                  <a:outerShdw blurRad="38100" dist="38100" dir="2700000" algn="tl">
                    <a:srgbClr val="000000">
                      <a:alpha val="43137"/>
                    </a:srgbClr>
                  </a:outerShdw>
                </a:effectLst>
                <a:latin typeface="Snap ITC" pitchFamily="82" charset="0"/>
              </a:rPr>
              <a:t> (pl.)</a:t>
            </a:r>
          </a:p>
        </p:txBody>
      </p:sp>
      <p:sp>
        <p:nvSpPr>
          <p:cNvPr id="29699" name="Rectangle 3"/>
          <p:cNvSpPr>
            <a:spLocks noGrp="1" noChangeArrowheads="1"/>
          </p:cNvSpPr>
          <p:nvPr>
            <p:ph type="subTitle" idx="1"/>
          </p:nvPr>
        </p:nvSpPr>
        <p:spPr>
          <a:xfrm>
            <a:off x="2743200" y="5638800"/>
            <a:ext cx="6400800" cy="990600"/>
          </a:xfrm>
        </p:spPr>
        <p:txBody>
          <a:bodyPr>
            <a:normAutofit fontScale="77500" lnSpcReduction="20000"/>
          </a:bodyPr>
          <a:lstStyle/>
          <a:p>
            <a:pPr>
              <a:spcAft>
                <a:spcPts val="0"/>
              </a:spcAft>
              <a:defRPr/>
            </a:pPr>
            <a:r>
              <a:rPr lang="en-US" altLang="en-US" sz="5400" dirty="0">
                <a:effectLst>
                  <a:outerShdw blurRad="38100" dist="38100" dir="2700000" algn="tl">
                    <a:srgbClr val="000000">
                      <a:alpha val="43137"/>
                    </a:srgbClr>
                  </a:outerShdw>
                </a:effectLst>
                <a:latin typeface="Snap ITC" pitchFamily="82" charset="0"/>
              </a:rPr>
              <a:t>younger</a:t>
            </a:r>
          </a:p>
        </p:txBody>
      </p:sp>
      <p:pic>
        <p:nvPicPr>
          <p:cNvPr id="31748" name="Picture 4" descr="C:\Documents and Settings\rutkowski\Local Settings\Temporary Internet Files\Content.IE5\G6HUJMQ9\MP90044398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2" y="2895600"/>
            <a:ext cx="397192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p:cNvSpPr/>
          <p:nvPr/>
        </p:nvSpPr>
        <p:spPr>
          <a:xfrm>
            <a:off x="2971800" y="3810000"/>
            <a:ext cx="1371600" cy="5334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a:p>
        </p:txBody>
      </p:sp>
      <p:sp>
        <p:nvSpPr>
          <p:cNvPr id="6" name="5-Point Star 5"/>
          <p:cNvSpPr/>
          <p:nvPr/>
        </p:nvSpPr>
        <p:spPr>
          <a:xfrm>
            <a:off x="875212" y="722811"/>
            <a:ext cx="2508069" cy="23121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91676427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9698">
                                            <p:txEl>
                                              <p:pRg st="0" end="0"/>
                                            </p:txEl>
                                          </p:spTgt>
                                        </p:tgtEl>
                                        <p:attrNameLst>
                                          <p:attrName>style.visibility</p:attrName>
                                        </p:attrNameLst>
                                      </p:cBhvr>
                                      <p:to>
                                        <p:strVal val="visible"/>
                                      </p:to>
                                    </p:set>
                                    <p:animEffect transition="in" filter="box(out)">
                                      <p:cBhvr>
                                        <p:cTn id="7" dur="500"/>
                                        <p:tgtEl>
                                          <p:spTgt spid="2969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8168" t="23304" r="44945" b="14638"/>
          <a:stretch/>
        </p:blipFill>
        <p:spPr>
          <a:xfrm>
            <a:off x="851155" y="0"/>
            <a:ext cx="10154653" cy="6867512"/>
          </a:xfrm>
          <a:prstGeom prst="rect">
            <a:avLst/>
          </a:prstGeom>
        </p:spPr>
      </p:pic>
      <p:sp>
        <p:nvSpPr>
          <p:cNvPr id="2" name="TextBox 1"/>
          <p:cNvSpPr txBox="1"/>
          <p:nvPr/>
        </p:nvSpPr>
        <p:spPr>
          <a:xfrm>
            <a:off x="5233785" y="44331"/>
            <a:ext cx="4272743" cy="369332"/>
          </a:xfrm>
          <a:prstGeom prst="rect">
            <a:avLst/>
          </a:prstGeom>
          <a:noFill/>
        </p:spPr>
        <p:txBody>
          <a:bodyPr wrap="square" rtlCol="0">
            <a:spAutoFit/>
          </a:bodyPr>
          <a:lstStyle/>
          <a:p>
            <a:r>
              <a:rPr lang="en-US" dirty="0" smtClean="0">
                <a:solidFill>
                  <a:srgbClr val="000000"/>
                </a:solidFill>
              </a:rPr>
              <a:t>La </a:t>
            </a:r>
            <a:r>
              <a:rPr lang="en-US" dirty="0" err="1" smtClean="0">
                <a:solidFill>
                  <a:srgbClr val="000000"/>
                </a:solidFill>
              </a:rPr>
              <a:t>Familia</a:t>
            </a:r>
            <a:r>
              <a:rPr lang="en-US" dirty="0" smtClean="0">
                <a:solidFill>
                  <a:srgbClr val="000000"/>
                </a:solidFill>
              </a:rPr>
              <a:t> y El </a:t>
            </a:r>
            <a:r>
              <a:rPr lang="en-US" dirty="0" err="1" smtClean="0">
                <a:solidFill>
                  <a:srgbClr val="000000"/>
                </a:solidFill>
              </a:rPr>
              <a:t>Hogar</a:t>
            </a:r>
            <a:r>
              <a:rPr lang="en-US" dirty="0" smtClean="0">
                <a:solidFill>
                  <a:srgbClr val="000000"/>
                </a:solidFill>
              </a:rPr>
              <a:t> (Family &amp; Home)</a:t>
            </a:r>
            <a:endParaRPr lang="en-US" dirty="0">
              <a:solidFill>
                <a:srgbClr val="000000"/>
              </a:solidFill>
            </a:endParaRPr>
          </a:p>
        </p:txBody>
      </p:sp>
      <p:sp>
        <p:nvSpPr>
          <p:cNvPr id="6" name="TextBox 5"/>
          <p:cNvSpPr txBox="1"/>
          <p:nvPr/>
        </p:nvSpPr>
        <p:spPr>
          <a:xfrm>
            <a:off x="1027546" y="780024"/>
            <a:ext cx="3108959" cy="1200329"/>
          </a:xfrm>
          <a:prstGeom prst="rect">
            <a:avLst/>
          </a:prstGeom>
          <a:noFill/>
        </p:spPr>
        <p:txBody>
          <a:bodyPr wrap="square" rtlCol="0">
            <a:spAutoFit/>
          </a:bodyPr>
          <a:lstStyle/>
          <a:p>
            <a:r>
              <a:rPr lang="en-US" dirty="0" smtClean="0">
                <a:solidFill>
                  <a:srgbClr val="000000"/>
                </a:solidFill>
              </a:rPr>
              <a:t>Family members, Rooms of the house, Household items, Chores, Pets, Celebrations</a:t>
            </a:r>
          </a:p>
          <a:p>
            <a:endParaRPr lang="en-US" dirty="0">
              <a:solidFill>
                <a:srgbClr val="000000"/>
              </a:solidFill>
            </a:endParaRPr>
          </a:p>
        </p:txBody>
      </p:sp>
      <p:sp>
        <p:nvSpPr>
          <p:cNvPr id="7" name="TextBox 6"/>
          <p:cNvSpPr txBox="1"/>
          <p:nvPr/>
        </p:nvSpPr>
        <p:spPr>
          <a:xfrm>
            <a:off x="4353804" y="979528"/>
            <a:ext cx="3149356" cy="646331"/>
          </a:xfrm>
          <a:prstGeom prst="rect">
            <a:avLst/>
          </a:prstGeom>
          <a:noFill/>
        </p:spPr>
        <p:txBody>
          <a:bodyPr wrap="square" rtlCol="0">
            <a:spAutoFit/>
          </a:bodyPr>
          <a:lstStyle/>
          <a:p>
            <a:r>
              <a:rPr lang="en-US" dirty="0" smtClean="0">
                <a:solidFill>
                  <a:srgbClr val="000000"/>
                </a:solidFill>
              </a:rPr>
              <a:t>Simple future (</a:t>
            </a:r>
            <a:r>
              <a:rPr lang="en-US" dirty="0" err="1" smtClean="0">
                <a:solidFill>
                  <a:srgbClr val="000000"/>
                </a:solidFill>
              </a:rPr>
              <a:t>ir</a:t>
            </a:r>
            <a:r>
              <a:rPr lang="en-US" dirty="0" smtClean="0">
                <a:solidFill>
                  <a:srgbClr val="000000"/>
                </a:solidFill>
              </a:rPr>
              <a:t>-to go), stem changing verbs. </a:t>
            </a:r>
            <a:r>
              <a:rPr lang="en-US" dirty="0" err="1" smtClean="0">
                <a:solidFill>
                  <a:srgbClr val="000000"/>
                </a:solidFill>
              </a:rPr>
              <a:t>Tu</a:t>
            </a:r>
            <a:r>
              <a:rPr lang="en-US" dirty="0" smtClean="0">
                <a:solidFill>
                  <a:srgbClr val="000000"/>
                </a:solidFill>
              </a:rPr>
              <a:t> commands</a:t>
            </a:r>
            <a:endParaRPr lang="en-US" dirty="0">
              <a:solidFill>
                <a:srgbClr val="000000"/>
              </a:solidFill>
            </a:endParaRPr>
          </a:p>
        </p:txBody>
      </p:sp>
      <p:sp>
        <p:nvSpPr>
          <p:cNvPr id="8" name="TextBox 7"/>
          <p:cNvSpPr txBox="1"/>
          <p:nvPr/>
        </p:nvSpPr>
        <p:spPr>
          <a:xfrm>
            <a:off x="7645952" y="961715"/>
            <a:ext cx="3359857" cy="923330"/>
          </a:xfrm>
          <a:prstGeom prst="rect">
            <a:avLst/>
          </a:prstGeom>
          <a:noFill/>
        </p:spPr>
        <p:txBody>
          <a:bodyPr wrap="square" rtlCol="0">
            <a:spAutoFit/>
          </a:bodyPr>
          <a:lstStyle/>
          <a:p>
            <a:r>
              <a:rPr lang="en-US" dirty="0" smtClean="0">
                <a:solidFill>
                  <a:srgbClr val="000000"/>
                </a:solidFill>
              </a:rPr>
              <a:t>Architecture, traditions, music &amp; dance, differences between family</a:t>
            </a:r>
            <a:endParaRPr lang="en-US" dirty="0">
              <a:solidFill>
                <a:srgbClr val="000000"/>
              </a:solidFill>
            </a:endParaRPr>
          </a:p>
        </p:txBody>
      </p:sp>
      <p:sp>
        <p:nvSpPr>
          <p:cNvPr id="9" name="TextBox 8"/>
          <p:cNvSpPr txBox="1"/>
          <p:nvPr/>
        </p:nvSpPr>
        <p:spPr>
          <a:xfrm>
            <a:off x="1141943" y="2248488"/>
            <a:ext cx="5801888" cy="707886"/>
          </a:xfrm>
          <a:prstGeom prst="rect">
            <a:avLst/>
          </a:prstGeom>
          <a:noFill/>
        </p:spPr>
        <p:txBody>
          <a:bodyPr wrap="square" rtlCol="0">
            <a:spAutoFit/>
          </a:bodyPr>
          <a:lstStyle/>
          <a:p>
            <a:r>
              <a:rPr lang="en-US" sz="2000" dirty="0">
                <a:solidFill>
                  <a:srgbClr val="000000"/>
                </a:solidFill>
              </a:rPr>
              <a:t>The meaning of relationships helps in forming identities. </a:t>
            </a:r>
          </a:p>
        </p:txBody>
      </p:sp>
      <p:sp>
        <p:nvSpPr>
          <p:cNvPr id="3" name="Text Placeholder 2"/>
          <p:cNvSpPr>
            <a:spLocks noGrp="1"/>
          </p:cNvSpPr>
          <p:nvPr>
            <p:ph type="body" idx="1"/>
          </p:nvPr>
        </p:nvSpPr>
        <p:spPr>
          <a:xfrm>
            <a:off x="1840840" y="6081748"/>
            <a:ext cx="1555439" cy="605025"/>
          </a:xfrm>
        </p:spPr>
        <p:txBody>
          <a:bodyPr>
            <a:normAutofit/>
          </a:bodyPr>
          <a:lstStyle/>
          <a:p>
            <a:r>
              <a:rPr lang="es-ES_tradnl" dirty="0" smtClean="0">
                <a:solidFill>
                  <a:srgbClr val="000000"/>
                </a:solidFill>
              </a:rPr>
              <a:t>10 </a:t>
            </a:r>
            <a:r>
              <a:rPr lang="es-ES_tradnl" dirty="0" err="1" smtClean="0">
                <a:solidFill>
                  <a:srgbClr val="000000"/>
                </a:solidFill>
              </a:rPr>
              <a:t>mins</a:t>
            </a:r>
            <a:endParaRPr lang="es-ES_tradnl" dirty="0">
              <a:solidFill>
                <a:srgbClr val="000000"/>
              </a:solidFill>
            </a:endParaRPr>
          </a:p>
        </p:txBody>
      </p:sp>
      <p:sp>
        <p:nvSpPr>
          <p:cNvPr id="11" name="TextBox 10"/>
          <p:cNvSpPr txBox="1"/>
          <p:nvPr/>
        </p:nvSpPr>
        <p:spPr>
          <a:xfrm>
            <a:off x="2681184" y="451664"/>
            <a:ext cx="1672620" cy="646331"/>
          </a:xfrm>
          <a:prstGeom prst="rect">
            <a:avLst/>
          </a:prstGeom>
          <a:noFill/>
        </p:spPr>
        <p:txBody>
          <a:bodyPr wrap="square" rtlCol="0">
            <a:spAutoFit/>
          </a:bodyPr>
          <a:lstStyle/>
          <a:p>
            <a:r>
              <a:rPr lang="en-US" b="1" dirty="0" smtClean="0">
                <a:solidFill>
                  <a:srgbClr val="000000"/>
                </a:solidFill>
              </a:rPr>
              <a:t>Relationships</a:t>
            </a:r>
          </a:p>
          <a:p>
            <a:endParaRPr lang="en-US" dirty="0">
              <a:solidFill>
                <a:srgbClr val="000000"/>
              </a:solidFill>
            </a:endParaRPr>
          </a:p>
        </p:txBody>
      </p:sp>
      <p:sp>
        <p:nvSpPr>
          <p:cNvPr id="14" name="TextBox 13"/>
          <p:cNvSpPr txBox="1"/>
          <p:nvPr/>
        </p:nvSpPr>
        <p:spPr>
          <a:xfrm>
            <a:off x="5830540" y="466256"/>
            <a:ext cx="1672620" cy="646331"/>
          </a:xfrm>
          <a:prstGeom prst="rect">
            <a:avLst/>
          </a:prstGeom>
          <a:noFill/>
        </p:spPr>
        <p:txBody>
          <a:bodyPr wrap="square" rtlCol="0">
            <a:spAutoFit/>
          </a:bodyPr>
          <a:lstStyle/>
          <a:p>
            <a:r>
              <a:rPr lang="en-US" b="1" dirty="0" smtClean="0">
                <a:solidFill>
                  <a:srgbClr val="000000"/>
                </a:solidFill>
              </a:rPr>
              <a:t>Meaning</a:t>
            </a:r>
          </a:p>
          <a:p>
            <a:endParaRPr lang="en-US" dirty="0">
              <a:solidFill>
                <a:srgbClr val="000000"/>
              </a:solidFill>
            </a:endParaRPr>
          </a:p>
        </p:txBody>
      </p:sp>
      <p:sp>
        <p:nvSpPr>
          <p:cNvPr id="15" name="TextBox 14"/>
          <p:cNvSpPr txBox="1"/>
          <p:nvPr/>
        </p:nvSpPr>
        <p:spPr>
          <a:xfrm>
            <a:off x="9475692" y="386978"/>
            <a:ext cx="1672620" cy="923330"/>
          </a:xfrm>
          <a:prstGeom prst="rect">
            <a:avLst/>
          </a:prstGeom>
          <a:noFill/>
        </p:spPr>
        <p:txBody>
          <a:bodyPr wrap="square" rtlCol="0">
            <a:spAutoFit/>
          </a:bodyPr>
          <a:lstStyle/>
          <a:p>
            <a:r>
              <a:rPr lang="en-US" b="1" dirty="0" smtClean="0">
                <a:solidFill>
                  <a:srgbClr val="000000"/>
                </a:solidFill>
              </a:rPr>
              <a:t>Identities and Relationships</a:t>
            </a:r>
          </a:p>
          <a:p>
            <a:endParaRPr lang="en-US" dirty="0">
              <a:solidFill>
                <a:srgbClr val="000000"/>
              </a:solidFill>
            </a:endParaRPr>
          </a:p>
        </p:txBody>
      </p:sp>
      <p:sp>
        <p:nvSpPr>
          <p:cNvPr id="4" name="TextBox 3"/>
          <p:cNvSpPr txBox="1"/>
          <p:nvPr/>
        </p:nvSpPr>
        <p:spPr>
          <a:xfrm>
            <a:off x="1141945" y="3567162"/>
            <a:ext cx="2705991" cy="738664"/>
          </a:xfrm>
          <a:prstGeom prst="rect">
            <a:avLst/>
          </a:prstGeom>
          <a:noFill/>
        </p:spPr>
        <p:txBody>
          <a:bodyPr wrap="square" rtlCol="0">
            <a:spAutoFit/>
          </a:bodyPr>
          <a:lstStyle/>
          <a:p>
            <a:r>
              <a:rPr lang="en-US" sz="1400" dirty="0" smtClean="0">
                <a:solidFill>
                  <a:srgbClr val="000000"/>
                </a:solidFill>
              </a:rPr>
              <a:t>You can use words like define, tell, illustrate, memorize…focus on facts definitions and details.</a:t>
            </a:r>
            <a:endParaRPr lang="en-US" sz="1400" dirty="0">
              <a:solidFill>
                <a:srgbClr val="000000"/>
              </a:solidFill>
            </a:endParaRPr>
          </a:p>
        </p:txBody>
      </p:sp>
      <p:sp>
        <p:nvSpPr>
          <p:cNvPr id="17" name="TextBox 16"/>
          <p:cNvSpPr txBox="1"/>
          <p:nvPr/>
        </p:nvSpPr>
        <p:spPr>
          <a:xfrm>
            <a:off x="4400273" y="3550924"/>
            <a:ext cx="2705991" cy="954107"/>
          </a:xfrm>
          <a:prstGeom prst="rect">
            <a:avLst/>
          </a:prstGeom>
          <a:noFill/>
        </p:spPr>
        <p:txBody>
          <a:bodyPr wrap="square" rtlCol="0">
            <a:spAutoFit/>
          </a:bodyPr>
          <a:lstStyle/>
          <a:p>
            <a:r>
              <a:rPr lang="en-US" sz="1400" dirty="0" smtClean="0">
                <a:solidFill>
                  <a:srgbClr val="000000"/>
                </a:solidFill>
              </a:rPr>
              <a:t>You can use words like relate, show, categorize, interpret, modify, predict…focus on explaining how or why.</a:t>
            </a:r>
            <a:endParaRPr lang="en-US" sz="1400" dirty="0">
              <a:solidFill>
                <a:srgbClr val="000000"/>
              </a:solidFill>
            </a:endParaRPr>
          </a:p>
        </p:txBody>
      </p:sp>
      <p:sp>
        <p:nvSpPr>
          <p:cNvPr id="18" name="TextBox 17"/>
          <p:cNvSpPr txBox="1"/>
          <p:nvPr/>
        </p:nvSpPr>
        <p:spPr>
          <a:xfrm>
            <a:off x="7729165" y="3590112"/>
            <a:ext cx="2705991" cy="1169551"/>
          </a:xfrm>
          <a:prstGeom prst="rect">
            <a:avLst/>
          </a:prstGeom>
          <a:noFill/>
        </p:spPr>
        <p:txBody>
          <a:bodyPr wrap="square" rtlCol="0">
            <a:spAutoFit/>
          </a:bodyPr>
          <a:lstStyle/>
          <a:p>
            <a:r>
              <a:rPr lang="en-US" sz="1400" dirty="0" smtClean="0">
                <a:solidFill>
                  <a:srgbClr val="000000"/>
                </a:solidFill>
              </a:rPr>
              <a:t>You can use words like develop, hypothesize, create, critique, prove…focus on planning, thinking, and real-world applications.</a:t>
            </a:r>
            <a:endParaRPr lang="en-US" sz="1400" dirty="0">
              <a:solidFill>
                <a:srgbClr val="000000"/>
              </a:solidFill>
            </a:endParaRPr>
          </a:p>
        </p:txBody>
      </p:sp>
    </p:spTree>
    <p:extLst>
      <p:ext uri="{BB962C8B-B14F-4D97-AF65-F5344CB8AC3E}">
        <p14:creationId xmlns:p14="http://schemas.microsoft.com/office/powerpoint/2010/main" val="17285539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p:cNvSpPr txBox="1">
            <a:spLocks noChangeArrowheads="1"/>
          </p:cNvSpPr>
          <p:nvPr/>
        </p:nvSpPr>
        <p:spPr bwMode="auto">
          <a:xfrm>
            <a:off x="1817688" y="1219200"/>
            <a:ext cx="885031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sto MT" panose="02040603050505030304" pitchFamily="18" charset="0"/>
                <a:ea typeface="ＭＳ Ｐゴシック" panose="020B0600070205080204" pitchFamily="34" charset="-128"/>
              </a:defRPr>
            </a:lvl1pPr>
            <a:lvl2pPr marL="742950" indent="-285750">
              <a:defRPr>
                <a:solidFill>
                  <a:schemeClr val="tx1"/>
                </a:solidFill>
                <a:latin typeface="Calisto MT" panose="02040603050505030304" pitchFamily="18" charset="0"/>
                <a:ea typeface="ＭＳ Ｐゴシック" panose="020B0600070205080204" pitchFamily="34" charset="-128"/>
              </a:defRPr>
            </a:lvl2pPr>
            <a:lvl3pPr marL="1143000" indent="-228600">
              <a:defRPr>
                <a:solidFill>
                  <a:schemeClr val="tx1"/>
                </a:solidFill>
                <a:latin typeface="Calisto MT" panose="02040603050505030304" pitchFamily="18" charset="0"/>
                <a:ea typeface="ＭＳ Ｐゴシック" panose="020B0600070205080204" pitchFamily="34" charset="-128"/>
              </a:defRPr>
            </a:lvl3pPr>
            <a:lvl4pPr marL="1600200" indent="-228600">
              <a:defRPr>
                <a:solidFill>
                  <a:schemeClr val="tx1"/>
                </a:solidFill>
                <a:latin typeface="Calisto MT" panose="02040603050505030304" pitchFamily="18" charset="0"/>
                <a:ea typeface="ＭＳ Ｐゴシック" panose="020B0600070205080204" pitchFamily="34" charset="-128"/>
              </a:defRPr>
            </a:lvl4pPr>
            <a:lvl5pPr marL="2057400" indent="-228600">
              <a:defRPr>
                <a:solidFill>
                  <a:schemeClr val="tx1"/>
                </a:solidFill>
                <a:latin typeface="Calisto MT" panose="0204060305050503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9pPr>
          </a:lstStyle>
          <a:p>
            <a:pPr eaLnBrk="1" hangingPunct="1"/>
            <a:r>
              <a:rPr lang="es-ES_tradnl" altLang="es-ES_tradnl" sz="5400">
                <a:latin typeface="Snap ITC" panose="04040A07060A02020202" pitchFamily="82" charset="0"/>
              </a:rPr>
              <a:t>#3 ¿Cómo se llama uno de tus primos menores?</a:t>
            </a:r>
          </a:p>
          <a:p>
            <a:pPr eaLnBrk="1" hangingPunct="1"/>
            <a:endParaRPr lang="es-ES_tradnl" altLang="es-ES_tradnl" sz="5400">
              <a:latin typeface="Snap ITC" panose="04040A07060A02020202" pitchFamily="82" charset="0"/>
            </a:endParaRPr>
          </a:p>
        </p:txBody>
      </p:sp>
      <p:sp>
        <p:nvSpPr>
          <p:cNvPr id="2" name="TextBox 1"/>
          <p:cNvSpPr txBox="1"/>
          <p:nvPr/>
        </p:nvSpPr>
        <p:spPr>
          <a:xfrm>
            <a:off x="2299063" y="313511"/>
            <a:ext cx="4023360" cy="584775"/>
          </a:xfrm>
          <a:prstGeom prst="rect">
            <a:avLst/>
          </a:prstGeom>
          <a:noFill/>
        </p:spPr>
        <p:txBody>
          <a:bodyPr wrap="square" rtlCol="0">
            <a:spAutoFit/>
          </a:bodyPr>
          <a:lstStyle/>
          <a:p>
            <a:r>
              <a:rPr lang="es-ES_tradnl" altLang="es-ES_tradnl" sz="3200" dirty="0" err="1">
                <a:solidFill>
                  <a:srgbClr val="E6D5D5"/>
                </a:solidFill>
                <a:latin typeface="Calisto MT" panose="02040603050505030304" pitchFamily="18" charset="0"/>
              </a:rPr>
              <a:t>Turn</a:t>
            </a:r>
            <a:r>
              <a:rPr lang="es-ES_tradnl" altLang="es-ES_tradnl" sz="3200" dirty="0">
                <a:solidFill>
                  <a:srgbClr val="E6D5D5"/>
                </a:solidFill>
                <a:latin typeface="Calisto MT" panose="02040603050505030304" pitchFamily="18" charset="0"/>
              </a:rPr>
              <a:t> and </a:t>
            </a:r>
            <a:r>
              <a:rPr lang="es-ES_tradnl" altLang="es-ES_tradnl" sz="3200" dirty="0" err="1">
                <a:solidFill>
                  <a:srgbClr val="E6D5D5"/>
                </a:solidFill>
                <a:latin typeface="Calisto MT" panose="02040603050505030304" pitchFamily="18" charset="0"/>
              </a:rPr>
              <a:t>talk</a:t>
            </a:r>
            <a:r>
              <a:rPr lang="es-ES_tradnl" altLang="es-ES_tradnl" sz="3200" dirty="0">
                <a:solidFill>
                  <a:srgbClr val="E6D5D5"/>
                </a:solidFill>
                <a:latin typeface="Calisto MT" panose="02040603050505030304" pitchFamily="18" charset="0"/>
              </a:rPr>
              <a:t> </a:t>
            </a:r>
            <a:endParaRPr lang="es-ES_tradnl" altLang="es-ES_tradnl" sz="3200" dirty="0">
              <a:latin typeface="Calisto MT" panose="02040603050505030304" pitchFamily="18" charset="0"/>
            </a:endParaRPr>
          </a:p>
        </p:txBody>
      </p:sp>
    </p:spTree>
    <p:extLst>
      <p:ext uri="{BB962C8B-B14F-4D97-AF65-F5344CB8AC3E}">
        <p14:creationId xmlns:p14="http://schemas.microsoft.com/office/powerpoint/2010/main" val="29472549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2129307" y="2752860"/>
          <a:ext cx="7620000" cy="3879760"/>
        </p:xfrm>
        <a:graphic>
          <a:graphicData uri="http://schemas.openxmlformats.org/drawingml/2006/table">
            <a:tbl>
              <a:tblPr firstRow="1" firstCol="1" bandRow="1">
                <a:tableStyleId>{5C22544A-7EE6-4342-B048-85BDC9FD1C3A}</a:tableStyleId>
              </a:tblPr>
              <a:tblGrid>
                <a:gridCol w="7620000">
                  <a:extLst>
                    <a:ext uri="{9D8B030D-6E8A-4147-A177-3AD203B41FA5}">
                      <a16:colId xmlns:a16="http://schemas.microsoft.com/office/drawing/2014/main" xmlns="" val="20000"/>
                    </a:ext>
                  </a:extLst>
                </a:gridCol>
              </a:tblGrid>
              <a:tr h="743032">
                <a:tc>
                  <a:txBody>
                    <a:bodyPr/>
                    <a:lstStyle/>
                    <a:p>
                      <a:pPr marL="342900" marR="0" lvl="0" indent="-342900" algn="ctr">
                        <a:lnSpc>
                          <a:spcPct val="115000"/>
                        </a:lnSpc>
                        <a:spcBef>
                          <a:spcPts val="0"/>
                        </a:spcBef>
                        <a:spcAft>
                          <a:spcPts val="0"/>
                        </a:spcAft>
                        <a:buFont typeface="+mj-lt"/>
                        <a:buAutoNum type="arabicPeriod"/>
                      </a:pPr>
                      <a:r>
                        <a:rPr lang="es-ES" sz="2600" dirty="0">
                          <a:solidFill>
                            <a:schemeClr val="tx1"/>
                          </a:solidFill>
                          <a:effectLst/>
                        </a:rPr>
                        <a:t>Los padres de mis padres</a:t>
                      </a:r>
                      <a:endParaRPr lang="es-ES_tradnl" sz="2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743032">
                <a:tc>
                  <a:txBody>
                    <a:bodyPr/>
                    <a:lstStyle/>
                    <a:p>
                      <a:pPr marL="0" marR="0" lvl="0" indent="0" algn="ctr">
                        <a:lnSpc>
                          <a:spcPct val="115000"/>
                        </a:lnSpc>
                        <a:spcBef>
                          <a:spcPts val="0"/>
                        </a:spcBef>
                        <a:spcAft>
                          <a:spcPts val="0"/>
                        </a:spcAft>
                        <a:buFont typeface="+mj-lt"/>
                        <a:buNone/>
                      </a:pPr>
                      <a:r>
                        <a:rPr lang="es-ES" sz="2600" dirty="0" smtClean="0">
                          <a:solidFill>
                            <a:schemeClr val="tx1"/>
                          </a:solidFill>
                          <a:effectLst/>
                        </a:rPr>
                        <a:t>2. La </a:t>
                      </a:r>
                      <a:r>
                        <a:rPr lang="es-ES" sz="2600" dirty="0">
                          <a:solidFill>
                            <a:schemeClr val="tx1"/>
                          </a:solidFill>
                          <a:effectLst/>
                        </a:rPr>
                        <a:t>esposa de mi padre</a:t>
                      </a:r>
                      <a:endParaRPr lang="es-ES_tradnl" sz="2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754202">
                <a:tc>
                  <a:txBody>
                    <a:bodyPr/>
                    <a:lstStyle/>
                    <a:p>
                      <a:pPr marL="0" marR="0" lvl="0" indent="0" algn="ctr">
                        <a:lnSpc>
                          <a:spcPct val="115000"/>
                        </a:lnSpc>
                        <a:spcBef>
                          <a:spcPts val="0"/>
                        </a:spcBef>
                        <a:spcAft>
                          <a:spcPts val="0"/>
                        </a:spcAft>
                        <a:buFont typeface="+mj-lt"/>
                        <a:buNone/>
                      </a:pPr>
                      <a:r>
                        <a:rPr lang="es-ES" sz="2600" dirty="0" smtClean="0">
                          <a:solidFill>
                            <a:schemeClr val="tx1"/>
                          </a:solidFill>
                          <a:effectLst/>
                        </a:rPr>
                        <a:t>3. Mi </a:t>
                      </a:r>
                      <a:r>
                        <a:rPr lang="es-ES" sz="2600" dirty="0">
                          <a:solidFill>
                            <a:schemeClr val="tx1"/>
                          </a:solidFill>
                          <a:effectLst/>
                        </a:rPr>
                        <a:t>padre es el ____ de mi madre.</a:t>
                      </a:r>
                      <a:endParaRPr lang="es-ES_tradnl" sz="2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737973">
                <a:tc>
                  <a:txBody>
                    <a:bodyPr/>
                    <a:lstStyle/>
                    <a:p>
                      <a:pPr marL="0" marR="0" lvl="0" indent="0" algn="ctr">
                        <a:lnSpc>
                          <a:spcPct val="115000"/>
                        </a:lnSpc>
                        <a:spcBef>
                          <a:spcPts val="0"/>
                        </a:spcBef>
                        <a:spcAft>
                          <a:spcPts val="0"/>
                        </a:spcAft>
                        <a:buFont typeface="+mj-lt"/>
                        <a:buNone/>
                      </a:pPr>
                      <a:r>
                        <a:rPr lang="es-ES" sz="2600" dirty="0" smtClean="0">
                          <a:solidFill>
                            <a:schemeClr val="tx1"/>
                          </a:solidFill>
                          <a:effectLst/>
                        </a:rPr>
                        <a:t>4. Los hijos de mis tíos </a:t>
                      </a:r>
                      <a:endParaRPr lang="es-ES_tradnl" sz="2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901521">
                <a:tc>
                  <a:txBody>
                    <a:bodyPr/>
                    <a:lstStyle/>
                    <a:p>
                      <a:pPr marL="0" marR="0" lvl="0" indent="0" algn="ctr">
                        <a:lnSpc>
                          <a:spcPct val="115000"/>
                        </a:lnSpc>
                        <a:spcBef>
                          <a:spcPts val="0"/>
                        </a:spcBef>
                        <a:spcAft>
                          <a:spcPts val="0"/>
                        </a:spcAft>
                        <a:buFont typeface="+mj-lt"/>
                        <a:buNone/>
                      </a:pPr>
                      <a:r>
                        <a:rPr lang="es-ES" sz="2600" dirty="0" smtClean="0">
                          <a:solidFill>
                            <a:schemeClr val="tx1"/>
                          </a:solidFill>
                          <a:effectLst/>
                        </a:rPr>
                        <a:t>5. La hija de mis padres. </a:t>
                      </a:r>
                      <a:endParaRPr lang="es-ES_tradnl" sz="2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bl>
          </a:graphicData>
        </a:graphic>
      </p:graphicFrame>
      <p:sp>
        <p:nvSpPr>
          <p:cNvPr id="2" name="TextBox 1"/>
          <p:cNvSpPr txBox="1"/>
          <p:nvPr/>
        </p:nvSpPr>
        <p:spPr>
          <a:xfrm>
            <a:off x="1004553" y="198317"/>
            <a:ext cx="10470524" cy="1938992"/>
          </a:xfrm>
          <a:prstGeom prst="rect">
            <a:avLst/>
          </a:prstGeom>
          <a:noFill/>
        </p:spPr>
        <p:txBody>
          <a:bodyPr wrap="square" rtlCol="0">
            <a:spAutoFit/>
          </a:bodyPr>
          <a:lstStyle/>
          <a:p>
            <a:pPr algn="ctr"/>
            <a:r>
              <a:rPr lang="es-ES_tradnl" sz="4000" dirty="0" smtClean="0">
                <a:latin typeface="Snap ITC" panose="04040A07060A02020202" pitchFamily="82" charset="0"/>
              </a:rPr>
              <a:t>DOL: USING THE CLUES GIVEN LIST THE FAMILY MEMBERS WHO CORRELATE TO THESE DESCRIPTIONS</a:t>
            </a:r>
            <a:endParaRPr lang="es-ES_tradnl" sz="4000" dirty="0">
              <a:latin typeface="Snap ITC" panose="04040A07060A02020202" pitchFamily="82" charset="0"/>
            </a:endParaRPr>
          </a:p>
        </p:txBody>
      </p:sp>
    </p:spTree>
    <p:extLst>
      <p:ext uri="{BB962C8B-B14F-4D97-AF65-F5344CB8AC3E}">
        <p14:creationId xmlns:p14="http://schemas.microsoft.com/office/powerpoint/2010/main" val="10803521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s-ES_tradnl" sz="7200" dirty="0" smtClean="0"/>
              <a:t>Logramos la meta?</a:t>
            </a:r>
            <a:endParaRPr lang="es-ES_tradnl" sz="7200" dirty="0"/>
          </a:p>
        </p:txBody>
      </p:sp>
      <p:sp>
        <p:nvSpPr>
          <p:cNvPr id="3" name="Content Placeholder 2"/>
          <p:cNvSpPr>
            <a:spLocks noGrp="1"/>
          </p:cNvSpPr>
          <p:nvPr>
            <p:ph sz="half" idx="1"/>
          </p:nvPr>
        </p:nvSpPr>
        <p:spPr/>
        <p:txBody>
          <a:bodyPr>
            <a:normAutofit fontScale="70000" lnSpcReduction="20000"/>
          </a:bodyPr>
          <a:lstStyle/>
          <a:p>
            <a:pPr marL="0" indent="0">
              <a:buNone/>
            </a:pPr>
            <a:endParaRPr lang="en-US" sz="4000" dirty="0"/>
          </a:p>
          <a:p>
            <a:pPr marL="0" indent="0">
              <a:buNone/>
            </a:pPr>
            <a:r>
              <a:rPr lang="en-US" sz="4000" dirty="0" smtClean="0"/>
              <a:t>Did we recognize cultural differences in families of Spanish speaking countries</a:t>
            </a:r>
            <a:r>
              <a:rPr lang="en-US" sz="4000" dirty="0"/>
              <a:t>?</a:t>
            </a:r>
            <a:endParaRPr lang="en-US" sz="3600" dirty="0"/>
          </a:p>
          <a:p>
            <a:endParaRPr lang="es-ES_tradnl" sz="4000" dirty="0"/>
          </a:p>
        </p:txBody>
      </p:sp>
      <p:sp>
        <p:nvSpPr>
          <p:cNvPr id="4" name="Content Placeholder 3"/>
          <p:cNvSpPr>
            <a:spLocks noGrp="1"/>
          </p:cNvSpPr>
          <p:nvPr>
            <p:ph sz="half" idx="2"/>
          </p:nvPr>
        </p:nvSpPr>
        <p:spPr>
          <a:xfrm>
            <a:off x="5989320" y="2834640"/>
            <a:ext cx="4754880" cy="4023360"/>
          </a:xfrm>
        </p:spPr>
        <p:txBody>
          <a:bodyPr>
            <a:normAutofit fontScale="70000" lnSpcReduction="20000"/>
          </a:bodyPr>
          <a:lstStyle/>
          <a:p>
            <a:r>
              <a:rPr lang="es-ES_tradnl" sz="4000" dirty="0" err="1" smtClean="0"/>
              <a:t>Did</a:t>
            </a:r>
            <a:r>
              <a:rPr lang="es-ES_tradnl" sz="4000" dirty="0" smtClean="0"/>
              <a:t> </a:t>
            </a:r>
            <a:r>
              <a:rPr lang="es-ES_tradnl" sz="4000" dirty="0" err="1" smtClean="0"/>
              <a:t>we</a:t>
            </a:r>
            <a:r>
              <a:rPr lang="es-ES_tradnl" sz="4000" dirty="0" smtClean="0"/>
              <a:t> </a:t>
            </a:r>
            <a:r>
              <a:rPr lang="en-US" sz="4000" dirty="0" smtClean="0"/>
              <a:t>comprehend family </a:t>
            </a:r>
            <a:r>
              <a:rPr lang="en-US" sz="4000" dirty="0"/>
              <a:t>vocabulary by </a:t>
            </a:r>
            <a:r>
              <a:rPr lang="en-US" sz="4000" dirty="0" smtClean="0"/>
              <a:t>recognizing and applying </a:t>
            </a:r>
            <a:r>
              <a:rPr lang="en-US" sz="4000" dirty="0"/>
              <a:t>it to </a:t>
            </a:r>
            <a:r>
              <a:rPr lang="en-US" sz="4000" dirty="0" smtClean="0"/>
              <a:t>5 family clues with 80% accuracy</a:t>
            </a:r>
            <a:r>
              <a:rPr lang="en-US" sz="4000" dirty="0"/>
              <a:t>?</a:t>
            </a:r>
            <a:endParaRPr lang="en-US" sz="4000" dirty="0" smtClean="0"/>
          </a:p>
          <a:p>
            <a:endParaRPr lang="en-US" sz="4000" dirty="0"/>
          </a:p>
          <a:p>
            <a:pPr marL="0" indent="0">
              <a:buNone/>
            </a:pPr>
            <a:r>
              <a:rPr lang="en-US" sz="4000" dirty="0" smtClean="0"/>
              <a:t> </a:t>
            </a:r>
            <a:endParaRPr lang="es-ES_tradnl" sz="4000" dirty="0"/>
          </a:p>
        </p:txBody>
      </p:sp>
    </p:spTree>
    <p:extLst>
      <p:ext uri="{BB962C8B-B14F-4D97-AF65-F5344CB8AC3E}">
        <p14:creationId xmlns:p14="http://schemas.microsoft.com/office/powerpoint/2010/main" val="37224367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034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898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674" y="0"/>
            <a:ext cx="10695647" cy="1499616"/>
          </a:xfrm>
        </p:spPr>
        <p:txBody>
          <a:bodyPr/>
          <a:lstStyle/>
          <a:p>
            <a:r>
              <a:rPr lang="es-ES_tradnl" dirty="0" err="1" smtClean="0">
                <a:latin typeface="Snap ITC" panose="04040A07060A02020202" pitchFamily="82" charset="0"/>
              </a:rPr>
              <a:t>Warmup</a:t>
            </a:r>
            <a:r>
              <a:rPr lang="es-ES_tradnl" dirty="0" smtClean="0">
                <a:latin typeface="Snap ITC" panose="04040A07060A02020202" pitchFamily="82" charset="0"/>
              </a:rPr>
              <a:t> - </a:t>
            </a:r>
            <a:r>
              <a:rPr lang="es-ES_tradnl" sz="3200" dirty="0" smtClean="0">
                <a:latin typeface="Snap ITC" panose="04040A07060A02020202" pitchFamily="82" charset="0"/>
              </a:rPr>
              <a:t>FAMILIA CON POSESIVOS </a:t>
            </a:r>
            <a:endParaRPr lang="es-ES_tradnl" sz="3200" dirty="0">
              <a:latin typeface="Snap ITC" panose="04040A07060A02020202" pitchFamily="82" charset="0"/>
            </a:endParaRPr>
          </a:p>
        </p:txBody>
      </p:sp>
      <p:sp>
        <p:nvSpPr>
          <p:cNvPr id="3" name="Content Placeholder 2"/>
          <p:cNvSpPr>
            <a:spLocks noGrp="1"/>
          </p:cNvSpPr>
          <p:nvPr>
            <p:ph sz="half" idx="1"/>
          </p:nvPr>
        </p:nvSpPr>
        <p:spPr/>
        <p:txBody>
          <a:bodyPr>
            <a:normAutofit/>
          </a:bodyPr>
          <a:lstStyle/>
          <a:p>
            <a:r>
              <a:rPr lang="es-ES_tradnl" dirty="0" smtClean="0"/>
              <a:t>1. </a:t>
            </a:r>
            <a:r>
              <a:rPr lang="es-ES_tradnl" dirty="0" err="1" smtClean="0"/>
              <a:t>My</a:t>
            </a:r>
            <a:r>
              <a:rPr lang="es-ES_tradnl" dirty="0" smtClean="0"/>
              <a:t> </a:t>
            </a:r>
            <a:r>
              <a:rPr lang="es-ES_tradnl" dirty="0" err="1" smtClean="0"/>
              <a:t>uncle</a:t>
            </a:r>
            <a:endParaRPr lang="es-ES_tradnl" dirty="0" smtClean="0"/>
          </a:p>
          <a:p>
            <a:r>
              <a:rPr lang="es-ES_tradnl" dirty="0" smtClean="0"/>
              <a:t>2. </a:t>
            </a:r>
            <a:r>
              <a:rPr lang="es-ES_tradnl" dirty="0" err="1" smtClean="0"/>
              <a:t>Your</a:t>
            </a:r>
            <a:r>
              <a:rPr lang="es-ES_tradnl" dirty="0" smtClean="0"/>
              <a:t> </a:t>
            </a:r>
            <a:r>
              <a:rPr lang="es-ES_tradnl" dirty="0" err="1" smtClean="0"/>
              <a:t>sisters</a:t>
            </a:r>
            <a:endParaRPr lang="es-ES_tradnl" dirty="0" smtClean="0"/>
          </a:p>
          <a:p>
            <a:r>
              <a:rPr lang="es-ES_tradnl" dirty="0" smtClean="0"/>
              <a:t>3. </a:t>
            </a:r>
            <a:r>
              <a:rPr lang="es-ES_tradnl" dirty="0" err="1" smtClean="0"/>
              <a:t>Her</a:t>
            </a:r>
            <a:r>
              <a:rPr lang="es-ES_tradnl" dirty="0" smtClean="0"/>
              <a:t> </a:t>
            </a:r>
            <a:r>
              <a:rPr lang="es-ES_tradnl" dirty="0" err="1" smtClean="0"/>
              <a:t>step-mom</a:t>
            </a:r>
            <a:r>
              <a:rPr lang="es-ES_tradnl" dirty="0" smtClean="0"/>
              <a:t> </a:t>
            </a:r>
          </a:p>
          <a:p>
            <a:r>
              <a:rPr lang="es-ES_tradnl" dirty="0" smtClean="0"/>
              <a:t>4. </a:t>
            </a:r>
            <a:r>
              <a:rPr lang="es-ES_tradnl" dirty="0" err="1" smtClean="0"/>
              <a:t>Our</a:t>
            </a:r>
            <a:r>
              <a:rPr lang="es-ES_tradnl" dirty="0" smtClean="0"/>
              <a:t> </a:t>
            </a:r>
            <a:r>
              <a:rPr lang="es-ES_tradnl" dirty="0" err="1" smtClean="0"/>
              <a:t>cousins</a:t>
            </a:r>
            <a:endParaRPr lang="es-ES_tradnl" dirty="0" smtClean="0"/>
          </a:p>
          <a:p>
            <a:r>
              <a:rPr lang="es-ES_tradnl" dirty="0" smtClean="0"/>
              <a:t>5. </a:t>
            </a:r>
            <a:r>
              <a:rPr lang="es-ES_tradnl" dirty="0" err="1" smtClean="0"/>
              <a:t>His</a:t>
            </a:r>
            <a:r>
              <a:rPr lang="es-ES_tradnl" dirty="0" smtClean="0"/>
              <a:t> </a:t>
            </a:r>
            <a:r>
              <a:rPr lang="es-ES_tradnl" dirty="0" err="1" smtClean="0"/>
              <a:t>grandparents</a:t>
            </a:r>
            <a:r>
              <a:rPr lang="es-ES_tradnl" dirty="0" smtClean="0"/>
              <a:t> </a:t>
            </a:r>
          </a:p>
        </p:txBody>
      </p:sp>
      <p:sp>
        <p:nvSpPr>
          <p:cNvPr id="4" name="Content Placeholder 3"/>
          <p:cNvSpPr>
            <a:spLocks noGrp="1"/>
          </p:cNvSpPr>
          <p:nvPr>
            <p:ph sz="half" idx="2"/>
          </p:nvPr>
        </p:nvSpPr>
        <p:spPr>
          <a:xfrm>
            <a:off x="4485190" y="1628741"/>
            <a:ext cx="3648756" cy="4525963"/>
          </a:xfrm>
        </p:spPr>
        <p:txBody>
          <a:bodyPr>
            <a:normAutofit/>
          </a:bodyPr>
          <a:lstStyle/>
          <a:p>
            <a:r>
              <a:rPr lang="es-ES_tradnl" dirty="0" smtClean="0"/>
              <a:t>1. ___ tío </a:t>
            </a:r>
          </a:p>
          <a:p>
            <a:r>
              <a:rPr lang="es-ES_tradnl" dirty="0" smtClean="0"/>
              <a:t>2. ____ hermanas</a:t>
            </a:r>
          </a:p>
          <a:p>
            <a:r>
              <a:rPr lang="es-ES_tradnl" dirty="0" smtClean="0"/>
              <a:t>3. _____ madrastra</a:t>
            </a:r>
          </a:p>
          <a:p>
            <a:r>
              <a:rPr lang="es-ES_tradnl" dirty="0" smtClean="0"/>
              <a:t>4. _______ primos </a:t>
            </a:r>
          </a:p>
          <a:p>
            <a:r>
              <a:rPr lang="es-ES_tradnl" dirty="0" smtClean="0"/>
              <a:t>5. _____ abuelos </a:t>
            </a:r>
          </a:p>
        </p:txBody>
      </p:sp>
      <p:pic>
        <p:nvPicPr>
          <p:cNvPr id="5" name="Picture 4"/>
          <p:cNvPicPr>
            <a:picLocks noChangeAspect="1"/>
          </p:cNvPicPr>
          <p:nvPr/>
        </p:nvPicPr>
        <p:blipFill>
          <a:blip r:embed="rId2"/>
          <a:stretch>
            <a:fillRect/>
          </a:stretch>
        </p:blipFill>
        <p:spPr>
          <a:xfrm>
            <a:off x="8875991" y="2174371"/>
            <a:ext cx="3316010" cy="4683629"/>
          </a:xfrm>
          <a:prstGeom prst="rect">
            <a:avLst/>
          </a:prstGeom>
        </p:spPr>
      </p:pic>
    </p:spTree>
    <p:extLst>
      <p:ext uri="{BB962C8B-B14F-4D97-AF65-F5344CB8AC3E}">
        <p14:creationId xmlns:p14="http://schemas.microsoft.com/office/powerpoint/2010/main" val="13401823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494" y="215565"/>
            <a:ext cx="10695647" cy="1499616"/>
          </a:xfrm>
        </p:spPr>
        <p:txBody>
          <a:bodyPr/>
          <a:lstStyle/>
          <a:p>
            <a:r>
              <a:rPr lang="es-ES_tradnl" dirty="0" smtClean="0">
                <a:latin typeface="Snap ITC" panose="04040A07060A02020202" pitchFamily="82" charset="0"/>
              </a:rPr>
              <a:t>FAMILIA CON POSESIVOS </a:t>
            </a:r>
            <a:endParaRPr lang="es-ES_tradnl" dirty="0">
              <a:latin typeface="Snap ITC" panose="04040A07060A02020202" pitchFamily="82" charset="0"/>
            </a:endParaRPr>
          </a:p>
        </p:txBody>
      </p:sp>
      <p:sp>
        <p:nvSpPr>
          <p:cNvPr id="3" name="Content Placeholder 2"/>
          <p:cNvSpPr>
            <a:spLocks noGrp="1"/>
          </p:cNvSpPr>
          <p:nvPr>
            <p:ph sz="half" idx="1"/>
          </p:nvPr>
        </p:nvSpPr>
        <p:spPr/>
        <p:txBody>
          <a:bodyPr>
            <a:normAutofit/>
          </a:bodyPr>
          <a:lstStyle/>
          <a:p>
            <a:r>
              <a:rPr lang="es-ES_tradnl" dirty="0" smtClean="0"/>
              <a:t>1. </a:t>
            </a:r>
            <a:r>
              <a:rPr lang="es-ES_tradnl" dirty="0" err="1" smtClean="0"/>
              <a:t>My</a:t>
            </a:r>
            <a:r>
              <a:rPr lang="es-ES_tradnl" dirty="0" smtClean="0"/>
              <a:t> </a:t>
            </a:r>
            <a:r>
              <a:rPr lang="es-ES_tradnl" dirty="0" err="1" smtClean="0"/>
              <a:t>uncle</a:t>
            </a:r>
            <a:endParaRPr lang="es-ES_tradnl" dirty="0" smtClean="0"/>
          </a:p>
          <a:p>
            <a:r>
              <a:rPr lang="es-ES_tradnl" dirty="0" smtClean="0"/>
              <a:t>2. </a:t>
            </a:r>
            <a:r>
              <a:rPr lang="es-ES_tradnl" dirty="0" err="1" smtClean="0"/>
              <a:t>Your</a:t>
            </a:r>
            <a:r>
              <a:rPr lang="es-ES_tradnl" dirty="0" smtClean="0"/>
              <a:t> </a:t>
            </a:r>
            <a:r>
              <a:rPr lang="es-ES_tradnl" dirty="0" err="1" smtClean="0"/>
              <a:t>sisters</a:t>
            </a:r>
            <a:endParaRPr lang="es-ES_tradnl" dirty="0" smtClean="0"/>
          </a:p>
          <a:p>
            <a:r>
              <a:rPr lang="es-ES_tradnl" dirty="0" smtClean="0"/>
              <a:t>3. </a:t>
            </a:r>
            <a:r>
              <a:rPr lang="es-ES_tradnl" dirty="0" err="1" smtClean="0"/>
              <a:t>Her</a:t>
            </a:r>
            <a:r>
              <a:rPr lang="es-ES_tradnl" dirty="0" smtClean="0"/>
              <a:t> </a:t>
            </a:r>
            <a:r>
              <a:rPr lang="es-ES_tradnl" dirty="0" err="1" smtClean="0"/>
              <a:t>step-mom</a:t>
            </a:r>
            <a:r>
              <a:rPr lang="es-ES_tradnl" dirty="0" smtClean="0"/>
              <a:t> </a:t>
            </a:r>
          </a:p>
          <a:p>
            <a:r>
              <a:rPr lang="es-ES_tradnl" dirty="0" smtClean="0"/>
              <a:t>4. </a:t>
            </a:r>
            <a:r>
              <a:rPr lang="es-ES_tradnl" dirty="0" err="1" smtClean="0"/>
              <a:t>Our</a:t>
            </a:r>
            <a:r>
              <a:rPr lang="es-ES_tradnl" dirty="0" smtClean="0"/>
              <a:t> </a:t>
            </a:r>
            <a:r>
              <a:rPr lang="es-ES_tradnl" dirty="0" err="1" smtClean="0"/>
              <a:t>cousins</a:t>
            </a:r>
            <a:endParaRPr lang="es-ES_tradnl" dirty="0" smtClean="0"/>
          </a:p>
          <a:p>
            <a:r>
              <a:rPr lang="es-ES_tradnl" dirty="0" smtClean="0"/>
              <a:t>5. </a:t>
            </a:r>
            <a:r>
              <a:rPr lang="es-ES_tradnl" dirty="0" err="1" smtClean="0"/>
              <a:t>His</a:t>
            </a:r>
            <a:r>
              <a:rPr lang="es-ES_tradnl" dirty="0" smtClean="0"/>
              <a:t> </a:t>
            </a:r>
            <a:r>
              <a:rPr lang="es-ES_tradnl" dirty="0" err="1" smtClean="0"/>
              <a:t>grandparents</a:t>
            </a:r>
            <a:r>
              <a:rPr lang="es-ES_tradnl" dirty="0" smtClean="0"/>
              <a:t> </a:t>
            </a:r>
          </a:p>
        </p:txBody>
      </p:sp>
      <p:sp>
        <p:nvSpPr>
          <p:cNvPr id="4" name="Content Placeholder 3"/>
          <p:cNvSpPr>
            <a:spLocks noGrp="1"/>
          </p:cNvSpPr>
          <p:nvPr>
            <p:ph sz="half" idx="2"/>
          </p:nvPr>
        </p:nvSpPr>
        <p:spPr/>
        <p:txBody>
          <a:bodyPr>
            <a:normAutofit/>
          </a:bodyPr>
          <a:lstStyle/>
          <a:p>
            <a:r>
              <a:rPr lang="es-ES_tradnl" dirty="0" smtClean="0"/>
              <a:t>1. Mi tío </a:t>
            </a:r>
          </a:p>
          <a:p>
            <a:r>
              <a:rPr lang="es-ES_tradnl" dirty="0" smtClean="0"/>
              <a:t>2. Tus hermanas</a:t>
            </a:r>
          </a:p>
          <a:p>
            <a:r>
              <a:rPr lang="es-ES_tradnl" dirty="0" smtClean="0"/>
              <a:t>3. Su madrastra</a:t>
            </a:r>
          </a:p>
          <a:p>
            <a:r>
              <a:rPr lang="es-ES_tradnl" dirty="0" smtClean="0"/>
              <a:t>4. Nuestros primos </a:t>
            </a:r>
          </a:p>
          <a:p>
            <a:r>
              <a:rPr lang="es-ES_tradnl" dirty="0" smtClean="0"/>
              <a:t>5. Sus abuelos </a:t>
            </a:r>
          </a:p>
        </p:txBody>
      </p:sp>
    </p:spTree>
    <p:extLst>
      <p:ext uri="{BB962C8B-B14F-4D97-AF65-F5344CB8AC3E}">
        <p14:creationId xmlns:p14="http://schemas.microsoft.com/office/powerpoint/2010/main" val="24107341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s-ES_tradnl" dirty="0" smtClean="0"/>
              <a:t>Bienvenidos a Nuestra Clase</a:t>
            </a:r>
            <a:br>
              <a:rPr lang="es-ES_tradnl" dirty="0" smtClean="0"/>
            </a:br>
            <a:r>
              <a:rPr lang="es-ES_tradnl" dirty="0"/>
              <a:t/>
            </a:r>
            <a:br>
              <a:rPr lang="es-ES_tradnl" dirty="0"/>
            </a:br>
            <a:r>
              <a:rPr lang="es-ES_tradnl" dirty="0" smtClean="0"/>
              <a:t>Español 1 </a:t>
            </a:r>
            <a:endParaRPr lang="es-ES_tradnl" dirty="0"/>
          </a:p>
        </p:txBody>
      </p:sp>
      <p:sp>
        <p:nvSpPr>
          <p:cNvPr id="3" name="Subtitle 2"/>
          <p:cNvSpPr>
            <a:spLocks noGrp="1"/>
          </p:cNvSpPr>
          <p:nvPr>
            <p:ph type="subTitle" idx="1"/>
          </p:nvPr>
        </p:nvSpPr>
        <p:spPr/>
        <p:txBody>
          <a:bodyPr/>
          <a:lstStyle/>
          <a:p>
            <a:r>
              <a:rPr lang="es-ES_tradnl" dirty="0" smtClean="0"/>
              <a:t>Hoy es </a:t>
            </a:r>
            <a:r>
              <a:rPr lang="es-ES_tradnl" dirty="0" err="1" smtClean="0"/>
              <a:t>miercoles</a:t>
            </a:r>
            <a:r>
              <a:rPr lang="es-ES_tradnl" dirty="0" smtClean="0"/>
              <a:t>, </a:t>
            </a:r>
            <a:r>
              <a:rPr lang="es-ES_tradnl" dirty="0" smtClean="0"/>
              <a:t>el </a:t>
            </a:r>
            <a:r>
              <a:rPr lang="es-ES_tradnl" dirty="0" smtClean="0"/>
              <a:t>trece </a:t>
            </a:r>
            <a:r>
              <a:rPr lang="es-ES_tradnl" dirty="0" smtClean="0"/>
              <a:t>de febrero </a:t>
            </a:r>
            <a:endParaRPr lang="es-ES_tradnl" dirty="0"/>
          </a:p>
        </p:txBody>
      </p:sp>
    </p:spTree>
    <p:extLst>
      <p:ext uri="{BB962C8B-B14F-4D97-AF65-F5344CB8AC3E}">
        <p14:creationId xmlns:p14="http://schemas.microsoft.com/office/powerpoint/2010/main" val="24279497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sz="6600" dirty="0" smtClean="0"/>
              <a:t>OBJETIVO Y DOL</a:t>
            </a:r>
            <a:endParaRPr lang="es-ES_tradnl" sz="6600" dirty="0"/>
          </a:p>
        </p:txBody>
      </p:sp>
      <p:sp>
        <p:nvSpPr>
          <p:cNvPr id="3" name="Content Placeholder 2"/>
          <p:cNvSpPr>
            <a:spLocks noGrp="1"/>
          </p:cNvSpPr>
          <p:nvPr>
            <p:ph sz="half" idx="1"/>
          </p:nvPr>
        </p:nvSpPr>
        <p:spPr/>
        <p:txBody>
          <a:bodyPr>
            <a:normAutofit/>
          </a:bodyPr>
          <a:lstStyle/>
          <a:p>
            <a:r>
              <a:rPr lang="es-ES_tradnl" sz="3200" dirty="0" smtClean="0"/>
              <a:t>OBJ:  LLWBAT </a:t>
            </a:r>
            <a:r>
              <a:rPr lang="es-ES_tradnl" sz="3200" dirty="0" err="1" smtClean="0"/>
              <a:t>recall</a:t>
            </a:r>
            <a:r>
              <a:rPr lang="es-ES_tradnl" sz="3200" dirty="0" smtClean="0"/>
              <a:t> and </a:t>
            </a:r>
            <a:r>
              <a:rPr lang="es-ES_tradnl" sz="3200" dirty="0" err="1" smtClean="0"/>
              <a:t>utilize</a:t>
            </a:r>
            <a:r>
              <a:rPr lang="es-ES_tradnl" sz="3200" dirty="0" smtClean="0"/>
              <a:t> </a:t>
            </a:r>
            <a:r>
              <a:rPr lang="es-ES_tradnl" sz="3200" dirty="0" err="1" smtClean="0"/>
              <a:t>family</a:t>
            </a:r>
            <a:r>
              <a:rPr lang="es-ES_tradnl" sz="3200" dirty="0" smtClean="0"/>
              <a:t> </a:t>
            </a:r>
            <a:r>
              <a:rPr lang="es-ES_tradnl" sz="3200" dirty="0" err="1" smtClean="0"/>
              <a:t>member</a:t>
            </a:r>
            <a:r>
              <a:rPr lang="es-ES_tradnl" sz="3200" dirty="0" smtClean="0"/>
              <a:t> </a:t>
            </a:r>
            <a:r>
              <a:rPr lang="es-ES_tradnl" sz="3200" dirty="0" err="1" smtClean="0"/>
              <a:t>vocabulary</a:t>
            </a:r>
            <a:r>
              <a:rPr lang="es-ES_tradnl" sz="3200" dirty="0" smtClean="0"/>
              <a:t> in complete </a:t>
            </a:r>
            <a:r>
              <a:rPr lang="es-ES_tradnl" sz="3200" dirty="0" err="1" smtClean="0"/>
              <a:t>sentences</a:t>
            </a:r>
            <a:r>
              <a:rPr lang="es-ES_tradnl" sz="3200" dirty="0" smtClean="0"/>
              <a:t> in </a:t>
            </a:r>
            <a:r>
              <a:rPr lang="es-ES_tradnl" sz="3200" dirty="0" err="1" smtClean="0"/>
              <a:t>spanish</a:t>
            </a:r>
            <a:r>
              <a:rPr lang="es-ES_tradnl" sz="3200" dirty="0" smtClean="0"/>
              <a:t>. </a:t>
            </a:r>
            <a:endParaRPr lang="es-ES_tradnl" sz="3200" dirty="0"/>
          </a:p>
        </p:txBody>
      </p:sp>
      <p:sp>
        <p:nvSpPr>
          <p:cNvPr id="4" name="Content Placeholder 3"/>
          <p:cNvSpPr>
            <a:spLocks noGrp="1"/>
          </p:cNvSpPr>
          <p:nvPr>
            <p:ph sz="half" idx="2"/>
          </p:nvPr>
        </p:nvSpPr>
        <p:spPr/>
        <p:txBody>
          <a:bodyPr>
            <a:normAutofit/>
          </a:bodyPr>
          <a:lstStyle/>
          <a:p>
            <a:r>
              <a:rPr lang="es-ES_tradnl" sz="2800" dirty="0" smtClean="0"/>
              <a:t>DOL: </a:t>
            </a:r>
            <a:r>
              <a:rPr lang="es-ES_tradnl" sz="2800" dirty="0" err="1" smtClean="0"/>
              <a:t>Given</a:t>
            </a:r>
            <a:r>
              <a:rPr lang="es-ES_tradnl" sz="2800" dirty="0" smtClean="0"/>
              <a:t> a </a:t>
            </a:r>
            <a:r>
              <a:rPr lang="es-ES_tradnl" sz="2800" dirty="0" err="1" smtClean="0"/>
              <a:t>family</a:t>
            </a:r>
            <a:r>
              <a:rPr lang="es-ES_tradnl" sz="2800" dirty="0" smtClean="0"/>
              <a:t> </a:t>
            </a:r>
            <a:r>
              <a:rPr lang="es-ES_tradnl" sz="2800" dirty="0" err="1" smtClean="0"/>
              <a:t>tree</a:t>
            </a:r>
            <a:r>
              <a:rPr lang="es-ES_tradnl" sz="2800" dirty="0" smtClean="0"/>
              <a:t>, 100% of LLW </a:t>
            </a:r>
            <a:r>
              <a:rPr lang="es-ES_tradnl" sz="2800" dirty="0" err="1" smtClean="0"/>
              <a:t>recall</a:t>
            </a:r>
            <a:r>
              <a:rPr lang="es-ES_tradnl" sz="2800" dirty="0" smtClean="0"/>
              <a:t> </a:t>
            </a:r>
            <a:r>
              <a:rPr lang="es-ES_tradnl" sz="2800" dirty="0" err="1" smtClean="0"/>
              <a:t>family</a:t>
            </a:r>
            <a:r>
              <a:rPr lang="es-ES_tradnl" sz="2800" dirty="0" smtClean="0"/>
              <a:t> </a:t>
            </a:r>
            <a:r>
              <a:rPr lang="es-ES_tradnl" sz="2800" dirty="0" err="1" smtClean="0"/>
              <a:t>member</a:t>
            </a:r>
            <a:r>
              <a:rPr lang="es-ES_tradnl" sz="2800" dirty="0" smtClean="0"/>
              <a:t> </a:t>
            </a:r>
            <a:r>
              <a:rPr lang="es-ES_tradnl" sz="2800" dirty="0" err="1" smtClean="0"/>
              <a:t>vocabulary</a:t>
            </a:r>
            <a:r>
              <a:rPr lang="es-ES_tradnl" sz="2800" dirty="0" smtClean="0"/>
              <a:t> to </a:t>
            </a:r>
            <a:r>
              <a:rPr lang="es-ES_tradnl" sz="2800" dirty="0" err="1" smtClean="0"/>
              <a:t>identify</a:t>
            </a:r>
            <a:r>
              <a:rPr lang="es-ES_tradnl" sz="2800" dirty="0" smtClean="0"/>
              <a:t> </a:t>
            </a:r>
            <a:r>
              <a:rPr lang="es-ES_tradnl" sz="2800" dirty="0" err="1" smtClean="0"/>
              <a:t>who</a:t>
            </a:r>
            <a:r>
              <a:rPr lang="es-ES_tradnl" sz="2800" dirty="0" smtClean="0"/>
              <a:t> </a:t>
            </a:r>
            <a:r>
              <a:rPr lang="es-ES_tradnl" sz="2800" dirty="0" err="1" smtClean="0"/>
              <a:t>is</a:t>
            </a:r>
            <a:r>
              <a:rPr lang="es-ES_tradnl" sz="2800" dirty="0" smtClean="0"/>
              <a:t> </a:t>
            </a:r>
            <a:r>
              <a:rPr lang="es-ES_tradnl" sz="2800" dirty="0" err="1" smtClean="0"/>
              <a:t>who</a:t>
            </a:r>
            <a:r>
              <a:rPr lang="es-ES_tradnl" sz="2800" dirty="0" smtClean="0"/>
              <a:t> and </a:t>
            </a:r>
            <a:r>
              <a:rPr lang="es-ES_tradnl" sz="2800" dirty="0" err="1" smtClean="0"/>
              <a:t>utilize</a:t>
            </a:r>
            <a:r>
              <a:rPr lang="es-ES_tradnl" sz="2800" dirty="0" smtClean="0"/>
              <a:t> </a:t>
            </a:r>
            <a:r>
              <a:rPr lang="es-ES_tradnl" sz="2800" dirty="0" err="1" smtClean="0"/>
              <a:t>vocabulary</a:t>
            </a:r>
            <a:r>
              <a:rPr lang="es-ES_tradnl" sz="2800" dirty="0" smtClean="0"/>
              <a:t> in a full </a:t>
            </a:r>
            <a:r>
              <a:rPr lang="es-ES_tradnl" sz="2800" dirty="0" err="1" smtClean="0"/>
              <a:t>sentence</a:t>
            </a:r>
            <a:r>
              <a:rPr lang="es-ES_tradnl" sz="2800" dirty="0" smtClean="0"/>
              <a:t> </a:t>
            </a:r>
            <a:r>
              <a:rPr lang="es-ES_tradnl" sz="2800" dirty="0" err="1" smtClean="0"/>
              <a:t>answer</a:t>
            </a:r>
            <a:r>
              <a:rPr lang="es-ES_tradnl" sz="2800" dirty="0"/>
              <a:t> </a:t>
            </a:r>
            <a:r>
              <a:rPr lang="es-ES_tradnl" sz="2800" dirty="0" err="1" smtClean="0"/>
              <a:t>with</a:t>
            </a:r>
            <a:r>
              <a:rPr lang="es-ES_tradnl" sz="2800" dirty="0" smtClean="0"/>
              <a:t> 80% </a:t>
            </a:r>
            <a:r>
              <a:rPr lang="es-ES_tradnl" sz="2800" dirty="0" err="1" smtClean="0"/>
              <a:t>accuracy</a:t>
            </a:r>
            <a:r>
              <a:rPr lang="es-ES_tradnl" sz="2800" dirty="0" smtClean="0"/>
              <a:t>.  </a:t>
            </a:r>
            <a:endParaRPr lang="es-ES_tradnl" sz="2800" dirty="0"/>
          </a:p>
        </p:txBody>
      </p:sp>
    </p:spTree>
    <p:extLst>
      <p:ext uri="{BB962C8B-B14F-4D97-AF65-F5344CB8AC3E}">
        <p14:creationId xmlns:p14="http://schemas.microsoft.com/office/powerpoint/2010/main" val="16396725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82091" y="0"/>
            <a:ext cx="6858000" cy="6858000"/>
          </a:xfrm>
          <a:prstGeom prst="rect">
            <a:avLst/>
          </a:prstGeom>
        </p:spPr>
      </p:pic>
    </p:spTree>
    <p:extLst>
      <p:ext uri="{BB962C8B-B14F-4D97-AF65-F5344CB8AC3E}">
        <p14:creationId xmlns:p14="http://schemas.microsoft.com/office/powerpoint/2010/main" val="16410167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203" t="19573" r="44328" b="6086"/>
          <a:stretch/>
        </p:blipFill>
        <p:spPr>
          <a:xfrm>
            <a:off x="1934948" y="2"/>
            <a:ext cx="7956885" cy="7006191"/>
          </a:xfrm>
          <a:prstGeom prst="rect">
            <a:avLst/>
          </a:prstGeom>
        </p:spPr>
      </p:pic>
      <p:sp>
        <p:nvSpPr>
          <p:cNvPr id="3" name="TextBox 2"/>
          <p:cNvSpPr txBox="1"/>
          <p:nvPr/>
        </p:nvSpPr>
        <p:spPr>
          <a:xfrm>
            <a:off x="2291999" y="321876"/>
            <a:ext cx="3507911" cy="2462213"/>
          </a:xfrm>
          <a:prstGeom prst="rect">
            <a:avLst/>
          </a:prstGeom>
          <a:noFill/>
        </p:spPr>
        <p:txBody>
          <a:bodyPr wrap="square" rtlCol="0">
            <a:spAutoFit/>
          </a:bodyPr>
          <a:lstStyle/>
          <a:p>
            <a:r>
              <a:rPr lang="en-US" sz="1400" dirty="0">
                <a:solidFill>
                  <a:srgbClr val="000000"/>
                </a:solidFill>
              </a:rPr>
              <a:t>Ai, construct meaning and draw conclusions from information, main ideas and supporting details </a:t>
            </a:r>
          </a:p>
          <a:p>
            <a:r>
              <a:rPr lang="en-US" sz="1400" dirty="0">
                <a:solidFill>
                  <a:srgbClr val="000000"/>
                </a:solidFill>
              </a:rPr>
              <a:t>Ci, respond appropriately to spoken, written and visual text </a:t>
            </a:r>
          </a:p>
          <a:p>
            <a:r>
              <a:rPr lang="en-US" sz="1400" dirty="0" err="1">
                <a:solidFill>
                  <a:srgbClr val="000000"/>
                </a:solidFill>
              </a:rPr>
              <a:t>Cii</a:t>
            </a:r>
            <a:r>
              <a:rPr lang="en-US" sz="1400" dirty="0">
                <a:solidFill>
                  <a:srgbClr val="000000"/>
                </a:solidFill>
              </a:rPr>
              <a:t>, engage in rehearsed and unrehearsed exchanges to share ideas on topics of personal and global significance. </a:t>
            </a:r>
          </a:p>
          <a:p>
            <a:r>
              <a:rPr lang="en-US" sz="1400" dirty="0" err="1">
                <a:solidFill>
                  <a:srgbClr val="000000"/>
                </a:solidFill>
              </a:rPr>
              <a:t>Ciii</a:t>
            </a:r>
            <a:r>
              <a:rPr lang="en-US" sz="1400" dirty="0">
                <a:solidFill>
                  <a:srgbClr val="000000"/>
                </a:solidFill>
              </a:rPr>
              <a:t> express ideas and feelings and communicate information in simple and complex texts. </a:t>
            </a:r>
          </a:p>
        </p:txBody>
      </p:sp>
      <p:sp>
        <p:nvSpPr>
          <p:cNvPr id="4" name="TextBox 3"/>
          <p:cNvSpPr txBox="1"/>
          <p:nvPr/>
        </p:nvSpPr>
        <p:spPr>
          <a:xfrm>
            <a:off x="6184997" y="378856"/>
            <a:ext cx="3599083" cy="2462213"/>
          </a:xfrm>
          <a:prstGeom prst="rect">
            <a:avLst/>
          </a:prstGeom>
          <a:noFill/>
        </p:spPr>
        <p:txBody>
          <a:bodyPr wrap="square" rtlCol="0">
            <a:spAutoFit/>
          </a:bodyPr>
          <a:lstStyle/>
          <a:p>
            <a:r>
              <a:rPr lang="en-US" sz="1400" dirty="0">
                <a:solidFill>
                  <a:srgbClr val="000000"/>
                </a:solidFill>
              </a:rPr>
              <a:t>G = The meaning of relationships help form identities.</a:t>
            </a:r>
          </a:p>
          <a:p>
            <a:r>
              <a:rPr lang="en-US" sz="1400" dirty="0">
                <a:solidFill>
                  <a:srgbClr val="000000"/>
                </a:solidFill>
              </a:rPr>
              <a:t>R = Researcher, Architect</a:t>
            </a:r>
          </a:p>
          <a:p>
            <a:r>
              <a:rPr lang="en-US" sz="1400" dirty="0">
                <a:solidFill>
                  <a:srgbClr val="000000"/>
                </a:solidFill>
              </a:rPr>
              <a:t>A = Global architecture company </a:t>
            </a:r>
          </a:p>
          <a:p>
            <a:r>
              <a:rPr lang="en-US" sz="1400" dirty="0">
                <a:solidFill>
                  <a:srgbClr val="000000"/>
                </a:solidFill>
              </a:rPr>
              <a:t>S = A global architecture company has requested the facts and figures about homes and family dynamics in specific countries. </a:t>
            </a:r>
          </a:p>
          <a:p>
            <a:r>
              <a:rPr lang="en-US" sz="1400" dirty="0">
                <a:solidFill>
                  <a:srgbClr val="000000"/>
                </a:solidFill>
              </a:rPr>
              <a:t>P = Create a home and family that accurately represents a culture of students choose with a written description to correspond. </a:t>
            </a:r>
          </a:p>
          <a:p>
            <a:r>
              <a:rPr lang="en-US" sz="1400" dirty="0">
                <a:solidFill>
                  <a:srgbClr val="000000"/>
                </a:solidFill>
              </a:rPr>
              <a:t>S = Standards (rubric) expectation</a:t>
            </a:r>
          </a:p>
        </p:txBody>
      </p:sp>
      <p:sp>
        <p:nvSpPr>
          <p:cNvPr id="5" name="TextBox 4"/>
          <p:cNvSpPr txBox="1"/>
          <p:nvPr/>
        </p:nvSpPr>
        <p:spPr>
          <a:xfrm>
            <a:off x="3420028" y="5627741"/>
            <a:ext cx="1609173" cy="461665"/>
          </a:xfrm>
          <a:prstGeom prst="rect">
            <a:avLst/>
          </a:prstGeom>
          <a:noFill/>
        </p:spPr>
        <p:txBody>
          <a:bodyPr wrap="square" rtlCol="0">
            <a:spAutoFit/>
          </a:bodyPr>
          <a:lstStyle/>
          <a:p>
            <a:r>
              <a:rPr lang="en-US" sz="2400" dirty="0" smtClean="0">
                <a:solidFill>
                  <a:srgbClr val="000000"/>
                </a:solidFill>
              </a:rPr>
              <a:t>Caring</a:t>
            </a:r>
            <a:endParaRPr lang="en-US" sz="2400" dirty="0">
              <a:solidFill>
                <a:srgbClr val="000000"/>
              </a:solidFill>
            </a:endParaRPr>
          </a:p>
        </p:txBody>
      </p:sp>
      <p:sp>
        <p:nvSpPr>
          <p:cNvPr id="6" name="TextBox 5"/>
          <p:cNvSpPr txBox="1"/>
          <p:nvPr/>
        </p:nvSpPr>
        <p:spPr>
          <a:xfrm>
            <a:off x="4686667" y="3759824"/>
            <a:ext cx="2705991" cy="646331"/>
          </a:xfrm>
          <a:prstGeom prst="rect">
            <a:avLst/>
          </a:prstGeom>
          <a:noFill/>
        </p:spPr>
        <p:txBody>
          <a:bodyPr wrap="square" rtlCol="0">
            <a:spAutoFit/>
          </a:bodyPr>
          <a:lstStyle/>
          <a:p>
            <a:r>
              <a:rPr lang="en-US" dirty="0" smtClean="0">
                <a:solidFill>
                  <a:srgbClr val="000000"/>
                </a:solidFill>
              </a:rPr>
              <a:t>Creative Thinking Skills</a:t>
            </a:r>
          </a:p>
          <a:p>
            <a:r>
              <a:rPr lang="en-US" dirty="0" smtClean="0">
                <a:solidFill>
                  <a:srgbClr val="000000"/>
                </a:solidFill>
              </a:rPr>
              <a:t>Information Literacy Skills</a:t>
            </a:r>
            <a:endParaRPr lang="en-US" dirty="0">
              <a:solidFill>
                <a:srgbClr val="000000"/>
              </a:solidFill>
            </a:endParaRPr>
          </a:p>
        </p:txBody>
      </p:sp>
      <p:sp>
        <p:nvSpPr>
          <p:cNvPr id="7" name="TextBox 6"/>
          <p:cNvSpPr txBox="1"/>
          <p:nvPr/>
        </p:nvSpPr>
        <p:spPr>
          <a:xfrm>
            <a:off x="7185844" y="3544533"/>
            <a:ext cx="2376169" cy="1815882"/>
          </a:xfrm>
          <a:prstGeom prst="rect">
            <a:avLst/>
          </a:prstGeom>
          <a:noFill/>
        </p:spPr>
        <p:txBody>
          <a:bodyPr wrap="square" rtlCol="0">
            <a:spAutoFit/>
          </a:bodyPr>
          <a:lstStyle/>
          <a:p>
            <a:r>
              <a:rPr lang="en-US" sz="1600" dirty="0" smtClean="0">
                <a:solidFill>
                  <a:srgbClr val="000000"/>
                </a:solidFill>
              </a:rPr>
              <a:t>Make connections between ideas</a:t>
            </a:r>
          </a:p>
          <a:p>
            <a:r>
              <a:rPr lang="en-US" sz="1600" dirty="0" smtClean="0">
                <a:solidFill>
                  <a:srgbClr val="000000"/>
                </a:solidFill>
              </a:rPr>
              <a:t>Collect, record and verify data</a:t>
            </a:r>
          </a:p>
          <a:p>
            <a:r>
              <a:rPr lang="en-US" sz="1600" dirty="0" smtClean="0">
                <a:solidFill>
                  <a:srgbClr val="000000"/>
                </a:solidFill>
              </a:rPr>
              <a:t>Access information to be informed and inform others</a:t>
            </a:r>
            <a:endParaRPr lang="en-US" sz="1600" dirty="0">
              <a:solidFill>
                <a:srgbClr val="000000"/>
              </a:solidFill>
            </a:endParaRPr>
          </a:p>
        </p:txBody>
      </p:sp>
      <p:sp>
        <p:nvSpPr>
          <p:cNvPr id="8" name="TextBox 7"/>
          <p:cNvSpPr txBox="1"/>
          <p:nvPr/>
        </p:nvSpPr>
        <p:spPr>
          <a:xfrm>
            <a:off x="2697679" y="3727558"/>
            <a:ext cx="2533277" cy="830997"/>
          </a:xfrm>
          <a:prstGeom prst="rect">
            <a:avLst/>
          </a:prstGeom>
          <a:noFill/>
        </p:spPr>
        <p:txBody>
          <a:bodyPr wrap="square" rtlCol="0">
            <a:spAutoFit/>
          </a:bodyPr>
          <a:lstStyle/>
          <a:p>
            <a:r>
              <a:rPr lang="en-US" sz="2400" dirty="0" smtClean="0">
                <a:solidFill>
                  <a:srgbClr val="000000"/>
                </a:solidFill>
              </a:rPr>
              <a:t>Thinking</a:t>
            </a:r>
          </a:p>
          <a:p>
            <a:r>
              <a:rPr lang="en-US" sz="2400" dirty="0" smtClean="0">
                <a:solidFill>
                  <a:srgbClr val="000000"/>
                </a:solidFill>
              </a:rPr>
              <a:t>Research</a:t>
            </a:r>
            <a:endParaRPr lang="en-US" sz="2400" dirty="0">
              <a:solidFill>
                <a:srgbClr val="000000"/>
              </a:solidFill>
            </a:endParaRPr>
          </a:p>
        </p:txBody>
      </p:sp>
      <p:sp>
        <p:nvSpPr>
          <p:cNvPr id="9" name="Rectangle 8"/>
          <p:cNvSpPr/>
          <p:nvPr/>
        </p:nvSpPr>
        <p:spPr>
          <a:xfrm>
            <a:off x="6184999" y="5582087"/>
            <a:ext cx="3011253" cy="954107"/>
          </a:xfrm>
          <a:prstGeom prst="rect">
            <a:avLst/>
          </a:prstGeom>
        </p:spPr>
        <p:txBody>
          <a:bodyPr wrap="square">
            <a:spAutoFit/>
          </a:bodyPr>
          <a:lstStyle/>
          <a:p>
            <a:r>
              <a:rPr lang="en-US" sz="1400" dirty="0">
                <a:solidFill>
                  <a:srgbClr val="000000"/>
                </a:solidFill>
                <a:latin typeface="Calibri" panose="020F0502020204030204" pitchFamily="34" charset="0"/>
                <a:ea typeface="Arial" panose="020B0604020202020204" pitchFamily="34" charset="0"/>
                <a:cs typeface="Calibri" panose="020F0502020204030204" pitchFamily="34" charset="0"/>
              </a:rPr>
              <a:t>Students will be caring when talking and learning about the family and different family dynamics of people in the classroom and around the world. </a:t>
            </a:r>
            <a:endParaRPr lang="en-US" sz="14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04836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extBox 3"/>
          <p:cNvSpPr txBox="1">
            <a:spLocks noChangeArrowheads="1"/>
          </p:cNvSpPr>
          <p:nvPr/>
        </p:nvSpPr>
        <p:spPr bwMode="auto">
          <a:xfrm>
            <a:off x="496389" y="1066802"/>
            <a:ext cx="3466011"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sto MT" panose="02040603050505030304" pitchFamily="18" charset="0"/>
                <a:ea typeface="ＭＳ Ｐゴシック" panose="020B0600070205080204" pitchFamily="34" charset="-128"/>
              </a:defRPr>
            </a:lvl1pPr>
            <a:lvl2pPr marL="37931725" indent="-37474525">
              <a:defRPr>
                <a:solidFill>
                  <a:schemeClr val="tx1"/>
                </a:solidFill>
                <a:latin typeface="Calisto MT" panose="02040603050505030304" pitchFamily="18" charset="0"/>
                <a:ea typeface="ＭＳ Ｐゴシック" panose="020B0600070205080204" pitchFamily="34" charset="-128"/>
              </a:defRPr>
            </a:lvl2pPr>
            <a:lvl3pPr marL="1143000" indent="-228600">
              <a:defRPr>
                <a:solidFill>
                  <a:schemeClr val="tx1"/>
                </a:solidFill>
                <a:latin typeface="Calisto MT" panose="02040603050505030304" pitchFamily="18" charset="0"/>
                <a:ea typeface="ＭＳ Ｐゴシック" panose="020B0600070205080204" pitchFamily="34" charset="-128"/>
              </a:defRPr>
            </a:lvl3pPr>
            <a:lvl4pPr marL="1600200" indent="-228600">
              <a:defRPr>
                <a:solidFill>
                  <a:schemeClr val="tx1"/>
                </a:solidFill>
                <a:latin typeface="Calisto MT" panose="02040603050505030304" pitchFamily="18" charset="0"/>
                <a:ea typeface="ＭＳ Ｐゴシック" panose="020B0600070205080204" pitchFamily="34" charset="-128"/>
              </a:defRPr>
            </a:lvl4pPr>
            <a:lvl5pPr marL="2057400" indent="-228600">
              <a:defRPr>
                <a:solidFill>
                  <a:schemeClr val="tx1"/>
                </a:solidFill>
                <a:latin typeface="Calisto MT" panose="0204060305050503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9pPr>
          </a:lstStyle>
          <a:p>
            <a:pPr eaLnBrk="1" hangingPunct="1"/>
            <a:endParaRPr lang="es-ES_tradnl" altLang="es-ES_tradnl" dirty="0"/>
          </a:p>
          <a:p>
            <a:pPr eaLnBrk="1" hangingPunct="1"/>
            <a:r>
              <a:rPr lang="es-ES_tradnl" altLang="es-ES_tradnl" sz="2400" dirty="0" err="1"/>
              <a:t>For</a:t>
            </a:r>
            <a:r>
              <a:rPr lang="es-ES_tradnl" altLang="es-ES_tradnl" sz="2400" dirty="0"/>
              <a:t> </a:t>
            </a:r>
            <a:r>
              <a:rPr lang="es-ES_tradnl" altLang="es-ES_tradnl" sz="2400" dirty="0" err="1"/>
              <a:t>each</a:t>
            </a:r>
            <a:r>
              <a:rPr lang="es-ES_tradnl" altLang="es-ES_tradnl" sz="2400" dirty="0"/>
              <a:t> </a:t>
            </a:r>
            <a:r>
              <a:rPr lang="es-ES_tradnl" altLang="es-ES_tradnl" sz="2400" dirty="0" err="1"/>
              <a:t>picture</a:t>
            </a:r>
            <a:r>
              <a:rPr lang="es-ES_tradnl" altLang="es-ES_tradnl" sz="2400" dirty="0"/>
              <a:t> </a:t>
            </a:r>
            <a:r>
              <a:rPr lang="es-ES_tradnl" altLang="es-ES_tradnl" sz="2400" dirty="0" err="1" smtClean="0"/>
              <a:t>answer</a:t>
            </a:r>
            <a:r>
              <a:rPr lang="es-ES_tradnl" altLang="es-ES_tradnl" sz="2400" dirty="0"/>
              <a:t>:</a:t>
            </a:r>
            <a:r>
              <a:rPr lang="es-ES_tradnl" altLang="es-ES_tradnl" sz="2400" dirty="0" smtClean="0"/>
              <a:t> </a:t>
            </a:r>
            <a:endParaRPr lang="es-ES_tradnl" altLang="es-ES_tradnl" sz="2400" dirty="0"/>
          </a:p>
          <a:p>
            <a:pPr eaLnBrk="1" hangingPunct="1"/>
            <a:endParaRPr lang="es-ES_tradnl" altLang="es-ES_tradnl" sz="2400" dirty="0"/>
          </a:p>
          <a:p>
            <a:pPr eaLnBrk="1" hangingPunct="1">
              <a:buFont typeface="Arial" panose="020B0604020202020204" pitchFamily="34" charset="0"/>
              <a:buChar char="•"/>
            </a:pPr>
            <a:r>
              <a:rPr lang="es-ES_tradnl" altLang="es-ES_tradnl" sz="2400" dirty="0"/>
              <a:t> </a:t>
            </a:r>
            <a:r>
              <a:rPr lang="es-ES_tradnl" altLang="es-ES_tradnl" sz="2400" dirty="0" smtClean="0"/>
              <a:t>¿Cuántas </a:t>
            </a:r>
            <a:r>
              <a:rPr lang="es-ES_tradnl" altLang="es-ES_tradnl" sz="2400" dirty="0"/>
              <a:t>personas hay</a:t>
            </a:r>
            <a:r>
              <a:rPr lang="es-ES_tradnl" altLang="es-ES_tradnl" sz="2400" dirty="0" smtClean="0"/>
              <a:t>?</a:t>
            </a:r>
          </a:p>
          <a:p>
            <a:pPr eaLnBrk="1" hangingPunct="1">
              <a:buFont typeface="Arial" panose="020B0604020202020204" pitchFamily="34" charset="0"/>
              <a:buChar char="•"/>
            </a:pPr>
            <a:r>
              <a:rPr lang="es-ES_tradnl" altLang="es-ES_tradnl" sz="2400" dirty="0" smtClean="0"/>
              <a:t> Hay cinco personas. </a:t>
            </a:r>
          </a:p>
          <a:p>
            <a:pPr eaLnBrk="1" hangingPunct="1">
              <a:buFont typeface="Arial" panose="020B0604020202020204" pitchFamily="34" charset="0"/>
              <a:buChar char="•"/>
            </a:pPr>
            <a:endParaRPr lang="es-ES_tradnl" altLang="es-ES_tradnl" sz="2400" dirty="0"/>
          </a:p>
          <a:p>
            <a:pPr eaLnBrk="1" hangingPunct="1">
              <a:buFont typeface="Arial" panose="020B0604020202020204" pitchFamily="34" charset="0"/>
              <a:buChar char="•"/>
            </a:pPr>
            <a:r>
              <a:rPr lang="es-ES_tradnl" altLang="es-ES_tradnl" sz="2400" dirty="0" smtClean="0"/>
              <a:t>¿ </a:t>
            </a:r>
            <a:r>
              <a:rPr lang="es-ES_tradnl" altLang="es-ES_tradnl" sz="2400" dirty="0"/>
              <a:t>Quiénes son</a:t>
            </a:r>
            <a:r>
              <a:rPr lang="es-ES_tradnl" altLang="es-ES_tradnl" sz="2400" dirty="0" smtClean="0"/>
              <a:t>?</a:t>
            </a:r>
            <a:endParaRPr lang="es-ES_tradnl" altLang="es-ES_tradnl" sz="2400" dirty="0"/>
          </a:p>
          <a:p>
            <a:pPr eaLnBrk="1" hangingPunct="1">
              <a:buFont typeface="Arial" panose="020B0604020202020204" pitchFamily="34" charset="0"/>
              <a:buChar char="•"/>
            </a:pPr>
            <a:r>
              <a:rPr lang="es-ES_tradnl" altLang="es-ES_tradnl" sz="2400" dirty="0" smtClean="0"/>
              <a:t>Son papá, tres hermanas y mamá.</a:t>
            </a:r>
            <a:endParaRPr lang="es-ES_tradnl" altLang="es-ES_tradnl" sz="2400" dirty="0"/>
          </a:p>
        </p:txBody>
      </p:sp>
      <p:sp>
        <p:nvSpPr>
          <p:cNvPr id="100356" name="TextBox 4"/>
          <p:cNvSpPr txBox="1">
            <a:spLocks noChangeArrowheads="1"/>
          </p:cNvSpPr>
          <p:nvPr/>
        </p:nvSpPr>
        <p:spPr bwMode="auto">
          <a:xfrm>
            <a:off x="2925378" y="329718"/>
            <a:ext cx="594625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sto MT" panose="02040603050505030304" pitchFamily="18" charset="0"/>
                <a:ea typeface="ＭＳ Ｐゴシック" panose="020B0600070205080204" pitchFamily="34" charset="-128"/>
              </a:defRPr>
            </a:lvl1pPr>
            <a:lvl2pPr marL="37931725" indent="-37474525">
              <a:defRPr>
                <a:solidFill>
                  <a:schemeClr val="tx1"/>
                </a:solidFill>
                <a:latin typeface="Calisto MT" panose="02040603050505030304" pitchFamily="18" charset="0"/>
                <a:ea typeface="ＭＳ Ｐゴシック" panose="020B0600070205080204" pitchFamily="34" charset="-128"/>
              </a:defRPr>
            </a:lvl2pPr>
            <a:lvl3pPr marL="1143000" indent="-228600">
              <a:defRPr>
                <a:solidFill>
                  <a:schemeClr val="tx1"/>
                </a:solidFill>
                <a:latin typeface="Calisto MT" panose="02040603050505030304" pitchFamily="18" charset="0"/>
                <a:ea typeface="ＭＳ Ｐゴシック" panose="020B0600070205080204" pitchFamily="34" charset="-128"/>
              </a:defRPr>
            </a:lvl3pPr>
            <a:lvl4pPr marL="1600200" indent="-228600">
              <a:defRPr>
                <a:solidFill>
                  <a:schemeClr val="tx1"/>
                </a:solidFill>
                <a:latin typeface="Calisto MT" panose="02040603050505030304" pitchFamily="18" charset="0"/>
                <a:ea typeface="ＭＳ Ｐゴシック" panose="020B0600070205080204" pitchFamily="34" charset="-128"/>
              </a:defRPr>
            </a:lvl4pPr>
            <a:lvl5pPr marL="2057400" indent="-228600">
              <a:defRPr>
                <a:solidFill>
                  <a:schemeClr val="tx1"/>
                </a:solidFill>
                <a:latin typeface="Calisto MT" panose="0204060305050503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9pPr>
          </a:lstStyle>
          <a:p>
            <a:pPr eaLnBrk="1" hangingPunct="1"/>
            <a:r>
              <a:rPr lang="es-ES_tradnl" altLang="es-ES_tradnl" sz="3200" b="1" dirty="0" err="1">
                <a:latin typeface="Snap ITC" panose="04040A07060A02020202" pitchFamily="82" charset="0"/>
              </a:rPr>
              <a:t>Awkward</a:t>
            </a:r>
            <a:r>
              <a:rPr lang="es-ES_tradnl" altLang="es-ES_tradnl" sz="3200" b="1" dirty="0">
                <a:latin typeface="Snap ITC" panose="04040A07060A02020202" pitchFamily="82" charset="0"/>
              </a:rPr>
              <a:t> </a:t>
            </a:r>
            <a:r>
              <a:rPr lang="es-ES_tradnl" altLang="es-ES_tradnl" sz="3200" b="1" dirty="0" err="1">
                <a:latin typeface="Snap ITC" panose="04040A07060A02020202" pitchFamily="82" charset="0"/>
              </a:rPr>
              <a:t>Family</a:t>
            </a:r>
            <a:r>
              <a:rPr lang="es-ES_tradnl" altLang="es-ES_tradnl" sz="3200" b="1" dirty="0">
                <a:latin typeface="Snap ITC" panose="04040A07060A02020202" pitchFamily="82" charset="0"/>
              </a:rPr>
              <a:t> </a:t>
            </a:r>
            <a:r>
              <a:rPr lang="es-ES_tradnl" altLang="es-ES_tradnl" sz="3200" b="1" dirty="0" err="1" smtClean="0">
                <a:latin typeface="Snap ITC" panose="04040A07060A02020202" pitchFamily="82" charset="0"/>
              </a:rPr>
              <a:t>Photo</a:t>
            </a:r>
            <a:r>
              <a:rPr lang="es-ES_tradnl" altLang="es-ES_tradnl" sz="3200" b="1" dirty="0" smtClean="0">
                <a:latin typeface="Snap ITC" panose="04040A07060A02020202" pitchFamily="82" charset="0"/>
              </a:rPr>
              <a:t> </a:t>
            </a:r>
            <a:r>
              <a:rPr lang="es-ES_tradnl" altLang="es-ES_tradnl" sz="3200" b="1" dirty="0" err="1" smtClean="0">
                <a:latin typeface="Snap ITC" panose="04040A07060A02020202" pitchFamily="82" charset="0"/>
              </a:rPr>
              <a:t>Drills</a:t>
            </a:r>
            <a:r>
              <a:rPr lang="es-ES_tradnl" altLang="es-ES_tradnl" sz="3200" b="1" dirty="0" smtClean="0">
                <a:latin typeface="Snap ITC" panose="04040A07060A02020202" pitchFamily="82" charset="0"/>
              </a:rPr>
              <a:t>:</a:t>
            </a:r>
            <a:r>
              <a:rPr lang="es-ES_tradnl" altLang="es-ES_tradnl" b="1" dirty="0" smtClean="0">
                <a:latin typeface="Snap ITC" panose="04040A07060A02020202" pitchFamily="82" charset="0"/>
              </a:rPr>
              <a:t> </a:t>
            </a:r>
            <a:endParaRPr lang="es-ES_tradnl" altLang="es-ES_tradnl" b="1" dirty="0">
              <a:latin typeface="Snap ITC" panose="04040A07060A02020202" pitchFamily="82" charset="0"/>
            </a:endParaRPr>
          </a:p>
          <a:p>
            <a:pPr eaLnBrk="1" hangingPunct="1"/>
            <a:endParaRPr lang="es-ES_tradnl" altLang="es-ES_tradnl" b="1" dirty="0"/>
          </a:p>
        </p:txBody>
      </p:sp>
      <p:pic>
        <p:nvPicPr>
          <p:cNvPr id="3074" name="Picture 2" descr="Image result for asian awkward family phot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5547" y="1296540"/>
            <a:ext cx="6958712" cy="50716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4816" y="6501148"/>
            <a:ext cx="2510443" cy="276999"/>
          </a:xfrm>
          <a:prstGeom prst="rect">
            <a:avLst/>
          </a:prstGeom>
          <a:noFill/>
        </p:spPr>
        <p:txBody>
          <a:bodyPr wrap="square" rtlCol="0">
            <a:spAutoFit/>
          </a:bodyPr>
          <a:lstStyle/>
          <a:p>
            <a:r>
              <a:rPr lang="en-US" sz="1200" dirty="0" smtClean="0"/>
              <a:t>If 10+ </a:t>
            </a:r>
            <a:r>
              <a:rPr lang="en-US" sz="1200" dirty="0" err="1" smtClean="0"/>
              <a:t>mins</a:t>
            </a:r>
            <a:r>
              <a:rPr lang="en-US" sz="1200" dirty="0" smtClean="0"/>
              <a:t> remaining</a:t>
            </a:r>
            <a:endParaRPr lang="en-US" sz="1200" dirty="0"/>
          </a:p>
        </p:txBody>
      </p:sp>
    </p:spTree>
    <p:extLst>
      <p:ext uri="{BB962C8B-B14F-4D97-AF65-F5344CB8AC3E}">
        <p14:creationId xmlns:p14="http://schemas.microsoft.com/office/powerpoint/2010/main" val="68303334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Box 2"/>
          <p:cNvSpPr txBox="1">
            <a:spLocks noChangeArrowheads="1"/>
          </p:cNvSpPr>
          <p:nvPr/>
        </p:nvSpPr>
        <p:spPr bwMode="auto">
          <a:xfrm>
            <a:off x="535578" y="1066802"/>
            <a:ext cx="3426823"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sto MT" panose="02040603050505030304" pitchFamily="18" charset="0"/>
                <a:ea typeface="ＭＳ Ｐゴシック" panose="020B0600070205080204" pitchFamily="34" charset="-128"/>
              </a:defRPr>
            </a:lvl1pPr>
            <a:lvl2pPr marL="37931725" indent="-37474525">
              <a:defRPr>
                <a:solidFill>
                  <a:schemeClr val="tx1"/>
                </a:solidFill>
                <a:latin typeface="Calisto MT" panose="02040603050505030304" pitchFamily="18" charset="0"/>
                <a:ea typeface="ＭＳ Ｐゴシック" panose="020B0600070205080204" pitchFamily="34" charset="-128"/>
              </a:defRPr>
            </a:lvl2pPr>
            <a:lvl3pPr marL="1143000" indent="-228600">
              <a:defRPr>
                <a:solidFill>
                  <a:schemeClr val="tx1"/>
                </a:solidFill>
                <a:latin typeface="Calisto MT" panose="02040603050505030304" pitchFamily="18" charset="0"/>
                <a:ea typeface="ＭＳ Ｐゴシック" panose="020B0600070205080204" pitchFamily="34" charset="-128"/>
              </a:defRPr>
            </a:lvl3pPr>
            <a:lvl4pPr marL="1600200" indent="-228600">
              <a:defRPr>
                <a:solidFill>
                  <a:schemeClr val="tx1"/>
                </a:solidFill>
                <a:latin typeface="Calisto MT" panose="02040603050505030304" pitchFamily="18" charset="0"/>
                <a:ea typeface="ＭＳ Ｐゴシック" panose="020B0600070205080204" pitchFamily="34" charset="-128"/>
              </a:defRPr>
            </a:lvl4pPr>
            <a:lvl5pPr marL="2057400" indent="-228600">
              <a:defRPr>
                <a:solidFill>
                  <a:schemeClr val="tx1"/>
                </a:solidFill>
                <a:latin typeface="Calisto MT" panose="0204060305050503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9pPr>
          </a:lstStyle>
          <a:p>
            <a:pPr eaLnBrk="1" hangingPunct="1"/>
            <a:endParaRPr lang="es-ES_tradnl" altLang="es-ES_tradnl" dirty="0"/>
          </a:p>
          <a:p>
            <a:pPr eaLnBrk="1" hangingPunct="1"/>
            <a:r>
              <a:rPr lang="es-ES_tradnl" altLang="es-ES_tradnl" sz="2400" dirty="0" err="1"/>
              <a:t>For</a:t>
            </a:r>
            <a:r>
              <a:rPr lang="es-ES_tradnl" altLang="es-ES_tradnl" sz="2400" dirty="0"/>
              <a:t> </a:t>
            </a:r>
            <a:r>
              <a:rPr lang="es-ES_tradnl" altLang="es-ES_tradnl" sz="2400" dirty="0" err="1"/>
              <a:t>each</a:t>
            </a:r>
            <a:r>
              <a:rPr lang="es-ES_tradnl" altLang="es-ES_tradnl" sz="2400" dirty="0"/>
              <a:t> </a:t>
            </a:r>
            <a:r>
              <a:rPr lang="es-ES_tradnl" altLang="es-ES_tradnl" sz="2400" dirty="0" err="1"/>
              <a:t>picture</a:t>
            </a:r>
            <a:r>
              <a:rPr lang="es-ES_tradnl" altLang="es-ES_tradnl" sz="2400" dirty="0"/>
              <a:t> </a:t>
            </a:r>
            <a:r>
              <a:rPr lang="es-ES_tradnl" altLang="es-ES_tradnl" sz="2400" dirty="0" err="1"/>
              <a:t>answer</a:t>
            </a:r>
            <a:r>
              <a:rPr lang="es-ES_tradnl" altLang="es-ES_tradnl" sz="2400" dirty="0"/>
              <a:t>, </a:t>
            </a:r>
          </a:p>
          <a:p>
            <a:pPr eaLnBrk="1" hangingPunct="1"/>
            <a:endParaRPr lang="es-ES_tradnl" altLang="es-ES_tradnl" sz="2400" dirty="0"/>
          </a:p>
          <a:p>
            <a:pPr eaLnBrk="1" hangingPunct="1">
              <a:buFont typeface="Arial" panose="020B0604020202020204" pitchFamily="34" charset="0"/>
              <a:buChar char="•"/>
            </a:pPr>
            <a:r>
              <a:rPr lang="es-ES_tradnl" altLang="es-ES_tradnl" sz="2400" dirty="0"/>
              <a:t> ¿Cuántas personas hay?</a:t>
            </a:r>
          </a:p>
          <a:p>
            <a:pPr eaLnBrk="1" hangingPunct="1">
              <a:buFont typeface="Arial" panose="020B0604020202020204" pitchFamily="34" charset="0"/>
              <a:buChar char="•"/>
            </a:pPr>
            <a:endParaRPr lang="es-ES_tradnl" altLang="es-ES_tradnl" sz="2400" dirty="0"/>
          </a:p>
          <a:p>
            <a:pPr eaLnBrk="1" hangingPunct="1">
              <a:buFont typeface="Arial" panose="020B0604020202020204" pitchFamily="34" charset="0"/>
              <a:buChar char="•"/>
            </a:pPr>
            <a:r>
              <a:rPr lang="es-ES_tradnl" altLang="es-ES_tradnl" sz="2400" dirty="0"/>
              <a:t>Hay ___ personas.</a:t>
            </a:r>
          </a:p>
          <a:p>
            <a:pPr eaLnBrk="1" hangingPunct="1">
              <a:buFont typeface="Arial" panose="020B0604020202020204" pitchFamily="34" charset="0"/>
              <a:buChar char="•"/>
            </a:pPr>
            <a:endParaRPr lang="es-ES_tradnl" altLang="es-ES_tradnl" sz="2400" dirty="0"/>
          </a:p>
          <a:p>
            <a:pPr eaLnBrk="1" hangingPunct="1">
              <a:buFont typeface="Arial" panose="020B0604020202020204" pitchFamily="34" charset="0"/>
              <a:buChar char="•"/>
            </a:pPr>
            <a:r>
              <a:rPr lang="es-ES_tradnl" altLang="es-ES_tradnl" sz="2400" dirty="0"/>
              <a:t>¿ Quiénes son?</a:t>
            </a:r>
          </a:p>
          <a:p>
            <a:pPr eaLnBrk="1" hangingPunct="1">
              <a:buFont typeface="Arial" panose="020B0604020202020204" pitchFamily="34" charset="0"/>
              <a:buChar char="•"/>
            </a:pPr>
            <a:endParaRPr lang="es-ES_tradnl" altLang="es-ES_tradnl" sz="2400" dirty="0"/>
          </a:p>
          <a:p>
            <a:pPr eaLnBrk="1" hangingPunct="1">
              <a:buFont typeface="Arial" panose="020B0604020202020204" pitchFamily="34" charset="0"/>
              <a:buChar char="•"/>
            </a:pPr>
            <a:r>
              <a:rPr lang="es-ES_tradnl" altLang="es-ES_tradnl" sz="2400" dirty="0"/>
              <a:t>Son… (</a:t>
            </a:r>
            <a:r>
              <a:rPr lang="es-ES_tradnl" altLang="es-ES_tradnl" sz="2400" dirty="0" err="1"/>
              <a:t>list</a:t>
            </a:r>
            <a:r>
              <a:rPr lang="es-ES_tradnl" altLang="es-ES_tradnl" sz="2400" dirty="0"/>
              <a:t> </a:t>
            </a:r>
            <a:r>
              <a:rPr lang="es-ES_tradnl" altLang="es-ES_tradnl" sz="2400" dirty="0" err="1"/>
              <a:t>family</a:t>
            </a:r>
            <a:r>
              <a:rPr lang="es-ES_tradnl" altLang="es-ES_tradnl" sz="2400" dirty="0"/>
              <a:t> </a:t>
            </a:r>
            <a:r>
              <a:rPr lang="es-ES_tradnl" altLang="es-ES_tradnl" sz="2400" dirty="0" err="1"/>
              <a:t>members</a:t>
            </a:r>
            <a:r>
              <a:rPr lang="es-ES_tradnl" altLang="es-ES_tradnl" sz="2400" dirty="0"/>
              <a:t>)</a:t>
            </a:r>
          </a:p>
        </p:txBody>
      </p:sp>
      <p:sp>
        <p:nvSpPr>
          <p:cNvPr id="108548" name="TextBox 3"/>
          <p:cNvSpPr txBox="1">
            <a:spLocks noChangeArrowheads="1"/>
          </p:cNvSpPr>
          <p:nvPr/>
        </p:nvSpPr>
        <p:spPr bwMode="auto">
          <a:xfrm>
            <a:off x="2971158" y="415615"/>
            <a:ext cx="594625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sto MT" panose="02040603050505030304" pitchFamily="18" charset="0"/>
                <a:ea typeface="ＭＳ Ｐゴシック" panose="020B0600070205080204" pitchFamily="34" charset="-128"/>
              </a:defRPr>
            </a:lvl1pPr>
            <a:lvl2pPr marL="37931725" indent="-37474525">
              <a:defRPr>
                <a:solidFill>
                  <a:schemeClr val="tx1"/>
                </a:solidFill>
                <a:latin typeface="Calisto MT" panose="02040603050505030304" pitchFamily="18" charset="0"/>
                <a:ea typeface="ＭＳ Ｐゴシック" panose="020B0600070205080204" pitchFamily="34" charset="-128"/>
              </a:defRPr>
            </a:lvl2pPr>
            <a:lvl3pPr marL="1143000" indent="-228600">
              <a:defRPr>
                <a:solidFill>
                  <a:schemeClr val="tx1"/>
                </a:solidFill>
                <a:latin typeface="Calisto MT" panose="02040603050505030304" pitchFamily="18" charset="0"/>
                <a:ea typeface="ＭＳ Ｐゴシック" panose="020B0600070205080204" pitchFamily="34" charset="-128"/>
              </a:defRPr>
            </a:lvl3pPr>
            <a:lvl4pPr marL="1600200" indent="-228600">
              <a:defRPr>
                <a:solidFill>
                  <a:schemeClr val="tx1"/>
                </a:solidFill>
                <a:latin typeface="Calisto MT" panose="02040603050505030304" pitchFamily="18" charset="0"/>
                <a:ea typeface="ＭＳ Ｐゴシック" panose="020B0600070205080204" pitchFamily="34" charset="-128"/>
              </a:defRPr>
            </a:lvl4pPr>
            <a:lvl5pPr marL="2057400" indent="-228600">
              <a:defRPr>
                <a:solidFill>
                  <a:schemeClr val="tx1"/>
                </a:solidFill>
                <a:latin typeface="Calisto MT" panose="0204060305050503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9pPr>
          </a:lstStyle>
          <a:p>
            <a:pPr eaLnBrk="1" hangingPunct="1"/>
            <a:r>
              <a:rPr lang="es-ES_tradnl" altLang="es-ES_tradnl" sz="3200" b="1" dirty="0" err="1">
                <a:latin typeface="Snap ITC" panose="04040A07060A02020202" pitchFamily="82" charset="0"/>
              </a:rPr>
              <a:t>Awkward</a:t>
            </a:r>
            <a:r>
              <a:rPr lang="es-ES_tradnl" altLang="es-ES_tradnl" sz="3200" b="1" dirty="0">
                <a:latin typeface="Snap ITC" panose="04040A07060A02020202" pitchFamily="82" charset="0"/>
              </a:rPr>
              <a:t> </a:t>
            </a:r>
            <a:r>
              <a:rPr lang="es-ES_tradnl" altLang="es-ES_tradnl" sz="3200" b="1" dirty="0" err="1">
                <a:latin typeface="Snap ITC" panose="04040A07060A02020202" pitchFamily="82" charset="0"/>
              </a:rPr>
              <a:t>Family</a:t>
            </a:r>
            <a:r>
              <a:rPr lang="es-ES_tradnl" altLang="es-ES_tradnl" sz="3200" b="1" dirty="0">
                <a:latin typeface="Snap ITC" panose="04040A07060A02020202" pitchFamily="82" charset="0"/>
              </a:rPr>
              <a:t> </a:t>
            </a:r>
            <a:r>
              <a:rPr lang="es-ES_tradnl" altLang="es-ES_tradnl" sz="3200" b="1" dirty="0" err="1" smtClean="0">
                <a:latin typeface="Snap ITC" panose="04040A07060A02020202" pitchFamily="82" charset="0"/>
              </a:rPr>
              <a:t>Photo</a:t>
            </a:r>
            <a:r>
              <a:rPr lang="es-ES_tradnl" altLang="es-ES_tradnl" sz="3200" b="1" dirty="0" smtClean="0">
                <a:latin typeface="Snap ITC" panose="04040A07060A02020202" pitchFamily="82" charset="0"/>
              </a:rPr>
              <a:t> </a:t>
            </a:r>
            <a:r>
              <a:rPr lang="es-ES_tradnl" altLang="es-ES_tradnl" sz="3200" b="1" dirty="0" err="1" smtClean="0">
                <a:latin typeface="Snap ITC" panose="04040A07060A02020202" pitchFamily="82" charset="0"/>
              </a:rPr>
              <a:t>Drills</a:t>
            </a:r>
            <a:r>
              <a:rPr lang="es-ES_tradnl" altLang="es-ES_tradnl" sz="3200" b="1" dirty="0" smtClean="0">
                <a:latin typeface="Snap ITC" panose="04040A07060A02020202" pitchFamily="82" charset="0"/>
              </a:rPr>
              <a:t>:</a:t>
            </a:r>
            <a:r>
              <a:rPr lang="es-ES_tradnl" altLang="es-ES_tradnl" b="1" dirty="0" smtClean="0">
                <a:latin typeface="Snap ITC" panose="04040A07060A02020202" pitchFamily="82" charset="0"/>
              </a:rPr>
              <a:t> </a:t>
            </a:r>
            <a:endParaRPr lang="es-ES_tradnl" altLang="es-ES_tradnl" b="1" dirty="0">
              <a:latin typeface="Snap ITC" panose="04040A07060A02020202" pitchFamily="82" charset="0"/>
            </a:endParaRPr>
          </a:p>
          <a:p>
            <a:pPr eaLnBrk="1" hangingPunct="1"/>
            <a:endParaRPr lang="es-ES_tradnl" altLang="es-ES_tradnl" b="1" dirty="0"/>
          </a:p>
        </p:txBody>
      </p:sp>
      <p:pic>
        <p:nvPicPr>
          <p:cNvPr id="2" name="Picture 1"/>
          <p:cNvPicPr>
            <a:picLocks noChangeAspect="1"/>
          </p:cNvPicPr>
          <p:nvPr/>
        </p:nvPicPr>
        <p:blipFill>
          <a:blip r:embed="rId4"/>
          <a:stretch>
            <a:fillRect/>
          </a:stretch>
        </p:blipFill>
        <p:spPr>
          <a:xfrm>
            <a:off x="4334933" y="1866900"/>
            <a:ext cx="7857067" cy="4419600"/>
          </a:xfrm>
          <a:prstGeom prst="rect">
            <a:avLst/>
          </a:prstGeom>
        </p:spPr>
      </p:pic>
    </p:spTree>
    <p:extLst>
      <p:ext uri="{BB962C8B-B14F-4D97-AF65-F5344CB8AC3E}">
        <p14:creationId xmlns:p14="http://schemas.microsoft.com/office/powerpoint/2010/main" val="197526421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Box 2"/>
          <p:cNvSpPr txBox="1">
            <a:spLocks noChangeArrowheads="1"/>
          </p:cNvSpPr>
          <p:nvPr/>
        </p:nvSpPr>
        <p:spPr bwMode="auto">
          <a:xfrm>
            <a:off x="535578" y="1066802"/>
            <a:ext cx="3426823"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sto MT" panose="02040603050505030304" pitchFamily="18" charset="0"/>
                <a:ea typeface="ＭＳ Ｐゴシック" panose="020B0600070205080204" pitchFamily="34" charset="-128"/>
              </a:defRPr>
            </a:lvl1pPr>
            <a:lvl2pPr marL="37931725" indent="-37474525">
              <a:defRPr>
                <a:solidFill>
                  <a:schemeClr val="tx1"/>
                </a:solidFill>
                <a:latin typeface="Calisto MT" panose="02040603050505030304" pitchFamily="18" charset="0"/>
                <a:ea typeface="ＭＳ Ｐゴシック" panose="020B0600070205080204" pitchFamily="34" charset="-128"/>
              </a:defRPr>
            </a:lvl2pPr>
            <a:lvl3pPr marL="1143000" indent="-228600">
              <a:defRPr>
                <a:solidFill>
                  <a:schemeClr val="tx1"/>
                </a:solidFill>
                <a:latin typeface="Calisto MT" panose="02040603050505030304" pitchFamily="18" charset="0"/>
                <a:ea typeface="ＭＳ Ｐゴシック" panose="020B0600070205080204" pitchFamily="34" charset="-128"/>
              </a:defRPr>
            </a:lvl3pPr>
            <a:lvl4pPr marL="1600200" indent="-228600">
              <a:defRPr>
                <a:solidFill>
                  <a:schemeClr val="tx1"/>
                </a:solidFill>
                <a:latin typeface="Calisto MT" panose="02040603050505030304" pitchFamily="18" charset="0"/>
                <a:ea typeface="ＭＳ Ｐゴシック" panose="020B0600070205080204" pitchFamily="34" charset="-128"/>
              </a:defRPr>
            </a:lvl4pPr>
            <a:lvl5pPr marL="2057400" indent="-228600">
              <a:defRPr>
                <a:solidFill>
                  <a:schemeClr val="tx1"/>
                </a:solidFill>
                <a:latin typeface="Calisto MT" panose="0204060305050503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9pPr>
          </a:lstStyle>
          <a:p>
            <a:pPr eaLnBrk="1" hangingPunct="1"/>
            <a:endParaRPr lang="es-ES_tradnl" altLang="es-ES_tradnl" dirty="0"/>
          </a:p>
          <a:p>
            <a:pPr eaLnBrk="1" hangingPunct="1"/>
            <a:r>
              <a:rPr lang="es-ES_tradnl" altLang="es-ES_tradnl" sz="2400" dirty="0" err="1"/>
              <a:t>For</a:t>
            </a:r>
            <a:r>
              <a:rPr lang="es-ES_tradnl" altLang="es-ES_tradnl" sz="2400" dirty="0"/>
              <a:t> </a:t>
            </a:r>
            <a:r>
              <a:rPr lang="es-ES_tradnl" altLang="es-ES_tradnl" sz="2400" dirty="0" err="1"/>
              <a:t>each</a:t>
            </a:r>
            <a:r>
              <a:rPr lang="es-ES_tradnl" altLang="es-ES_tradnl" sz="2400" dirty="0"/>
              <a:t> </a:t>
            </a:r>
            <a:r>
              <a:rPr lang="es-ES_tradnl" altLang="es-ES_tradnl" sz="2400" dirty="0" err="1"/>
              <a:t>picture</a:t>
            </a:r>
            <a:r>
              <a:rPr lang="es-ES_tradnl" altLang="es-ES_tradnl" sz="2400" dirty="0"/>
              <a:t> </a:t>
            </a:r>
            <a:r>
              <a:rPr lang="es-ES_tradnl" altLang="es-ES_tradnl" sz="2400" dirty="0" err="1"/>
              <a:t>answer</a:t>
            </a:r>
            <a:r>
              <a:rPr lang="es-ES_tradnl" altLang="es-ES_tradnl" sz="2400" dirty="0"/>
              <a:t>, </a:t>
            </a:r>
          </a:p>
          <a:p>
            <a:pPr eaLnBrk="1" hangingPunct="1"/>
            <a:endParaRPr lang="es-ES_tradnl" altLang="es-ES_tradnl" sz="2400" dirty="0"/>
          </a:p>
          <a:p>
            <a:pPr eaLnBrk="1" hangingPunct="1">
              <a:buFont typeface="Arial" panose="020B0604020202020204" pitchFamily="34" charset="0"/>
              <a:buChar char="•"/>
            </a:pPr>
            <a:r>
              <a:rPr lang="es-ES_tradnl" altLang="es-ES_tradnl" sz="2400" dirty="0"/>
              <a:t> ¿Cuántas personas hay?</a:t>
            </a:r>
          </a:p>
          <a:p>
            <a:pPr eaLnBrk="1" hangingPunct="1">
              <a:buFont typeface="Arial" panose="020B0604020202020204" pitchFamily="34" charset="0"/>
              <a:buChar char="•"/>
            </a:pPr>
            <a:endParaRPr lang="es-ES_tradnl" altLang="es-ES_tradnl" sz="2400" dirty="0"/>
          </a:p>
          <a:p>
            <a:pPr eaLnBrk="1" hangingPunct="1">
              <a:buFont typeface="Arial" panose="020B0604020202020204" pitchFamily="34" charset="0"/>
              <a:buChar char="•"/>
            </a:pPr>
            <a:r>
              <a:rPr lang="es-ES_tradnl" altLang="es-ES_tradnl" sz="2400" dirty="0"/>
              <a:t>Hay ___ personas.</a:t>
            </a:r>
          </a:p>
          <a:p>
            <a:pPr eaLnBrk="1" hangingPunct="1">
              <a:buFont typeface="Arial" panose="020B0604020202020204" pitchFamily="34" charset="0"/>
              <a:buChar char="•"/>
            </a:pPr>
            <a:endParaRPr lang="es-ES_tradnl" altLang="es-ES_tradnl" sz="2400" dirty="0"/>
          </a:p>
          <a:p>
            <a:pPr eaLnBrk="1" hangingPunct="1">
              <a:buFont typeface="Arial" panose="020B0604020202020204" pitchFamily="34" charset="0"/>
              <a:buChar char="•"/>
            </a:pPr>
            <a:r>
              <a:rPr lang="es-ES_tradnl" altLang="es-ES_tradnl" sz="2400" dirty="0"/>
              <a:t>¿ Quiénes son?</a:t>
            </a:r>
          </a:p>
          <a:p>
            <a:pPr eaLnBrk="1" hangingPunct="1">
              <a:buFont typeface="Arial" panose="020B0604020202020204" pitchFamily="34" charset="0"/>
              <a:buChar char="•"/>
            </a:pPr>
            <a:endParaRPr lang="es-ES_tradnl" altLang="es-ES_tradnl" sz="2400" dirty="0"/>
          </a:p>
          <a:p>
            <a:pPr eaLnBrk="1" hangingPunct="1">
              <a:buFont typeface="Arial" panose="020B0604020202020204" pitchFamily="34" charset="0"/>
              <a:buChar char="•"/>
            </a:pPr>
            <a:r>
              <a:rPr lang="es-ES_tradnl" altLang="es-ES_tradnl" sz="2400" dirty="0"/>
              <a:t>Son… (</a:t>
            </a:r>
            <a:r>
              <a:rPr lang="es-ES_tradnl" altLang="es-ES_tradnl" sz="2400" dirty="0" err="1"/>
              <a:t>list</a:t>
            </a:r>
            <a:r>
              <a:rPr lang="es-ES_tradnl" altLang="es-ES_tradnl" sz="2400" dirty="0"/>
              <a:t> </a:t>
            </a:r>
            <a:r>
              <a:rPr lang="es-ES_tradnl" altLang="es-ES_tradnl" sz="2400" dirty="0" err="1"/>
              <a:t>family</a:t>
            </a:r>
            <a:r>
              <a:rPr lang="es-ES_tradnl" altLang="es-ES_tradnl" sz="2400" dirty="0"/>
              <a:t> </a:t>
            </a:r>
            <a:r>
              <a:rPr lang="es-ES_tradnl" altLang="es-ES_tradnl" sz="2400" dirty="0" err="1"/>
              <a:t>members</a:t>
            </a:r>
            <a:r>
              <a:rPr lang="es-ES_tradnl" altLang="es-ES_tradnl" sz="2400" dirty="0"/>
              <a:t>)</a:t>
            </a:r>
          </a:p>
        </p:txBody>
      </p:sp>
      <p:sp>
        <p:nvSpPr>
          <p:cNvPr id="108548" name="TextBox 3"/>
          <p:cNvSpPr txBox="1">
            <a:spLocks noChangeArrowheads="1"/>
          </p:cNvSpPr>
          <p:nvPr/>
        </p:nvSpPr>
        <p:spPr bwMode="auto">
          <a:xfrm>
            <a:off x="1416678" y="357426"/>
            <a:ext cx="594625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sto MT" panose="02040603050505030304" pitchFamily="18" charset="0"/>
                <a:ea typeface="ＭＳ Ｐゴシック" panose="020B0600070205080204" pitchFamily="34" charset="-128"/>
              </a:defRPr>
            </a:lvl1pPr>
            <a:lvl2pPr marL="37931725" indent="-37474525">
              <a:defRPr>
                <a:solidFill>
                  <a:schemeClr val="tx1"/>
                </a:solidFill>
                <a:latin typeface="Calisto MT" panose="02040603050505030304" pitchFamily="18" charset="0"/>
                <a:ea typeface="ＭＳ Ｐゴシック" panose="020B0600070205080204" pitchFamily="34" charset="-128"/>
              </a:defRPr>
            </a:lvl2pPr>
            <a:lvl3pPr marL="1143000" indent="-228600">
              <a:defRPr>
                <a:solidFill>
                  <a:schemeClr val="tx1"/>
                </a:solidFill>
                <a:latin typeface="Calisto MT" panose="02040603050505030304" pitchFamily="18" charset="0"/>
                <a:ea typeface="ＭＳ Ｐゴシック" panose="020B0600070205080204" pitchFamily="34" charset="-128"/>
              </a:defRPr>
            </a:lvl3pPr>
            <a:lvl4pPr marL="1600200" indent="-228600">
              <a:defRPr>
                <a:solidFill>
                  <a:schemeClr val="tx1"/>
                </a:solidFill>
                <a:latin typeface="Calisto MT" panose="02040603050505030304" pitchFamily="18" charset="0"/>
                <a:ea typeface="ＭＳ Ｐゴシック" panose="020B0600070205080204" pitchFamily="34" charset="-128"/>
              </a:defRPr>
            </a:lvl4pPr>
            <a:lvl5pPr marL="2057400" indent="-228600">
              <a:defRPr>
                <a:solidFill>
                  <a:schemeClr val="tx1"/>
                </a:solidFill>
                <a:latin typeface="Calisto MT" panose="0204060305050503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9pPr>
          </a:lstStyle>
          <a:p>
            <a:pPr eaLnBrk="1" hangingPunct="1"/>
            <a:r>
              <a:rPr lang="es-ES_tradnl" altLang="es-ES_tradnl" sz="3200" b="1" dirty="0" err="1">
                <a:latin typeface="Snap ITC" panose="04040A07060A02020202" pitchFamily="82" charset="0"/>
              </a:rPr>
              <a:t>Awkward</a:t>
            </a:r>
            <a:r>
              <a:rPr lang="es-ES_tradnl" altLang="es-ES_tradnl" sz="3200" b="1" dirty="0">
                <a:latin typeface="Snap ITC" panose="04040A07060A02020202" pitchFamily="82" charset="0"/>
              </a:rPr>
              <a:t> </a:t>
            </a:r>
            <a:r>
              <a:rPr lang="es-ES_tradnl" altLang="es-ES_tradnl" sz="3200" b="1" dirty="0" err="1">
                <a:latin typeface="Snap ITC" panose="04040A07060A02020202" pitchFamily="82" charset="0"/>
              </a:rPr>
              <a:t>Family</a:t>
            </a:r>
            <a:r>
              <a:rPr lang="es-ES_tradnl" altLang="es-ES_tradnl" sz="3200" b="1" dirty="0">
                <a:latin typeface="Snap ITC" panose="04040A07060A02020202" pitchFamily="82" charset="0"/>
              </a:rPr>
              <a:t> </a:t>
            </a:r>
            <a:r>
              <a:rPr lang="es-ES_tradnl" altLang="es-ES_tradnl" sz="3200" b="1" dirty="0" err="1">
                <a:latin typeface="Snap ITC" panose="04040A07060A02020202" pitchFamily="82" charset="0"/>
              </a:rPr>
              <a:t>Photo</a:t>
            </a:r>
            <a:r>
              <a:rPr lang="es-ES_tradnl" altLang="es-ES_tradnl" sz="3200" b="1" dirty="0">
                <a:latin typeface="Snap ITC" panose="04040A07060A02020202" pitchFamily="82" charset="0"/>
              </a:rPr>
              <a:t> </a:t>
            </a:r>
            <a:r>
              <a:rPr lang="es-ES_tradnl" altLang="es-ES_tradnl" sz="3200" b="1" dirty="0" err="1" smtClean="0">
                <a:latin typeface="Snap ITC" panose="04040A07060A02020202" pitchFamily="82" charset="0"/>
              </a:rPr>
              <a:t>Drills</a:t>
            </a:r>
            <a:r>
              <a:rPr lang="es-ES_tradnl" altLang="es-ES_tradnl" sz="3200" b="1" dirty="0" smtClean="0">
                <a:latin typeface="Snap ITC" panose="04040A07060A02020202" pitchFamily="82" charset="0"/>
              </a:rPr>
              <a:t>:</a:t>
            </a:r>
            <a:r>
              <a:rPr lang="es-ES_tradnl" altLang="es-ES_tradnl" b="1" dirty="0" smtClean="0">
                <a:latin typeface="Snap ITC" panose="04040A07060A02020202" pitchFamily="82" charset="0"/>
              </a:rPr>
              <a:t> </a:t>
            </a:r>
            <a:endParaRPr lang="es-ES_tradnl" altLang="es-ES_tradnl" b="1" dirty="0">
              <a:latin typeface="Snap ITC" panose="04040A07060A02020202" pitchFamily="82" charset="0"/>
            </a:endParaRPr>
          </a:p>
          <a:p>
            <a:pPr eaLnBrk="1" hangingPunct="1"/>
            <a:endParaRPr lang="es-ES_tradnl" altLang="es-ES_tradnl" b="1" dirty="0"/>
          </a:p>
        </p:txBody>
      </p:sp>
      <p:pic>
        <p:nvPicPr>
          <p:cNvPr id="2050" name="Picture 2" descr="Image result for african american awkward family phot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1206" y="1066801"/>
            <a:ext cx="3836567" cy="5303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95010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Box 2"/>
          <p:cNvSpPr txBox="1">
            <a:spLocks noChangeArrowheads="1"/>
          </p:cNvSpPr>
          <p:nvPr/>
        </p:nvSpPr>
        <p:spPr bwMode="auto">
          <a:xfrm>
            <a:off x="744585" y="1066801"/>
            <a:ext cx="3217817"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sto MT" panose="02040603050505030304" pitchFamily="18" charset="0"/>
                <a:ea typeface="ＭＳ Ｐゴシック" panose="020B0600070205080204" pitchFamily="34" charset="-128"/>
              </a:defRPr>
            </a:lvl1pPr>
            <a:lvl2pPr marL="37931725" indent="-37474525">
              <a:defRPr>
                <a:solidFill>
                  <a:schemeClr val="tx1"/>
                </a:solidFill>
                <a:latin typeface="Calisto MT" panose="02040603050505030304" pitchFamily="18" charset="0"/>
                <a:ea typeface="ＭＳ Ｐゴシック" panose="020B0600070205080204" pitchFamily="34" charset="-128"/>
              </a:defRPr>
            </a:lvl2pPr>
            <a:lvl3pPr marL="1143000" indent="-228600">
              <a:defRPr>
                <a:solidFill>
                  <a:schemeClr val="tx1"/>
                </a:solidFill>
                <a:latin typeface="Calisto MT" panose="02040603050505030304" pitchFamily="18" charset="0"/>
                <a:ea typeface="ＭＳ Ｐゴシック" panose="020B0600070205080204" pitchFamily="34" charset="-128"/>
              </a:defRPr>
            </a:lvl3pPr>
            <a:lvl4pPr marL="1600200" indent="-228600">
              <a:defRPr>
                <a:solidFill>
                  <a:schemeClr val="tx1"/>
                </a:solidFill>
                <a:latin typeface="Calisto MT" panose="02040603050505030304" pitchFamily="18" charset="0"/>
                <a:ea typeface="ＭＳ Ｐゴシック" panose="020B0600070205080204" pitchFamily="34" charset="-128"/>
              </a:defRPr>
            </a:lvl4pPr>
            <a:lvl5pPr marL="2057400" indent="-228600">
              <a:defRPr>
                <a:solidFill>
                  <a:schemeClr val="tx1"/>
                </a:solidFill>
                <a:latin typeface="Calisto MT" panose="0204060305050503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9pPr>
          </a:lstStyle>
          <a:p>
            <a:pPr eaLnBrk="1" hangingPunct="1"/>
            <a:endParaRPr lang="es-ES_tradnl" altLang="es-ES_tradnl" dirty="0"/>
          </a:p>
          <a:p>
            <a:pPr eaLnBrk="1" hangingPunct="1"/>
            <a:r>
              <a:rPr lang="es-ES_tradnl" altLang="es-ES_tradnl" sz="2400" dirty="0" err="1"/>
              <a:t>For</a:t>
            </a:r>
            <a:r>
              <a:rPr lang="es-ES_tradnl" altLang="es-ES_tradnl" sz="2400" dirty="0"/>
              <a:t> </a:t>
            </a:r>
            <a:r>
              <a:rPr lang="es-ES_tradnl" altLang="es-ES_tradnl" sz="2400" dirty="0" err="1"/>
              <a:t>each</a:t>
            </a:r>
            <a:r>
              <a:rPr lang="es-ES_tradnl" altLang="es-ES_tradnl" sz="2400" dirty="0"/>
              <a:t> </a:t>
            </a:r>
            <a:r>
              <a:rPr lang="es-ES_tradnl" altLang="es-ES_tradnl" sz="2400" dirty="0" err="1"/>
              <a:t>picture</a:t>
            </a:r>
            <a:r>
              <a:rPr lang="es-ES_tradnl" altLang="es-ES_tradnl" sz="2400" dirty="0"/>
              <a:t> </a:t>
            </a:r>
            <a:r>
              <a:rPr lang="es-ES_tradnl" altLang="es-ES_tradnl" sz="2400" dirty="0" err="1"/>
              <a:t>answer</a:t>
            </a:r>
            <a:r>
              <a:rPr lang="es-ES_tradnl" altLang="es-ES_tradnl" sz="2400" dirty="0"/>
              <a:t>, </a:t>
            </a:r>
          </a:p>
          <a:p>
            <a:pPr eaLnBrk="1" hangingPunct="1"/>
            <a:endParaRPr lang="es-ES_tradnl" altLang="es-ES_tradnl" sz="2400" dirty="0"/>
          </a:p>
          <a:p>
            <a:pPr eaLnBrk="1" hangingPunct="1">
              <a:buFont typeface="Arial" panose="020B0604020202020204" pitchFamily="34" charset="0"/>
              <a:buChar char="•"/>
            </a:pPr>
            <a:r>
              <a:rPr lang="es-ES_tradnl" altLang="es-ES_tradnl" sz="2400" dirty="0"/>
              <a:t> ¿Cuántas personas hay?</a:t>
            </a:r>
          </a:p>
          <a:p>
            <a:pPr eaLnBrk="1" hangingPunct="1">
              <a:buFont typeface="Arial" panose="020B0604020202020204" pitchFamily="34" charset="0"/>
              <a:buChar char="•"/>
            </a:pPr>
            <a:endParaRPr lang="es-ES_tradnl" altLang="es-ES_tradnl" sz="2400" dirty="0"/>
          </a:p>
          <a:p>
            <a:pPr eaLnBrk="1" hangingPunct="1">
              <a:buFont typeface="Arial" panose="020B0604020202020204" pitchFamily="34" charset="0"/>
              <a:buChar char="•"/>
            </a:pPr>
            <a:r>
              <a:rPr lang="es-ES_tradnl" altLang="es-ES_tradnl" sz="2400" dirty="0"/>
              <a:t>Hay ___ personas.</a:t>
            </a:r>
          </a:p>
          <a:p>
            <a:pPr eaLnBrk="1" hangingPunct="1">
              <a:buFont typeface="Arial" panose="020B0604020202020204" pitchFamily="34" charset="0"/>
              <a:buChar char="•"/>
            </a:pPr>
            <a:endParaRPr lang="es-ES_tradnl" altLang="es-ES_tradnl" sz="2400" dirty="0"/>
          </a:p>
          <a:p>
            <a:pPr eaLnBrk="1" hangingPunct="1">
              <a:buFont typeface="Arial" panose="020B0604020202020204" pitchFamily="34" charset="0"/>
              <a:buChar char="•"/>
            </a:pPr>
            <a:r>
              <a:rPr lang="es-ES_tradnl" altLang="es-ES_tradnl" sz="2400" dirty="0"/>
              <a:t>¿ Quiénes son?</a:t>
            </a:r>
          </a:p>
          <a:p>
            <a:pPr eaLnBrk="1" hangingPunct="1">
              <a:buFont typeface="Arial" panose="020B0604020202020204" pitchFamily="34" charset="0"/>
              <a:buChar char="•"/>
            </a:pPr>
            <a:endParaRPr lang="es-ES_tradnl" altLang="es-ES_tradnl" sz="2400" dirty="0"/>
          </a:p>
          <a:p>
            <a:pPr eaLnBrk="1" hangingPunct="1">
              <a:buFont typeface="Arial" panose="020B0604020202020204" pitchFamily="34" charset="0"/>
              <a:buChar char="•"/>
            </a:pPr>
            <a:r>
              <a:rPr lang="es-ES_tradnl" altLang="es-ES_tradnl" sz="2400" dirty="0"/>
              <a:t>Son… (</a:t>
            </a:r>
            <a:r>
              <a:rPr lang="es-ES_tradnl" altLang="es-ES_tradnl" sz="2400" dirty="0" err="1"/>
              <a:t>list</a:t>
            </a:r>
            <a:r>
              <a:rPr lang="es-ES_tradnl" altLang="es-ES_tradnl" sz="2400" dirty="0"/>
              <a:t> </a:t>
            </a:r>
            <a:r>
              <a:rPr lang="es-ES_tradnl" altLang="es-ES_tradnl" sz="2400" dirty="0" err="1"/>
              <a:t>family</a:t>
            </a:r>
            <a:r>
              <a:rPr lang="es-ES_tradnl" altLang="es-ES_tradnl" sz="2400" dirty="0"/>
              <a:t> </a:t>
            </a:r>
            <a:r>
              <a:rPr lang="es-ES_tradnl" altLang="es-ES_tradnl" sz="2400" dirty="0" err="1"/>
              <a:t>members</a:t>
            </a:r>
            <a:r>
              <a:rPr lang="es-ES_tradnl" altLang="es-ES_tradnl" sz="2400" dirty="0"/>
              <a:t>)</a:t>
            </a:r>
          </a:p>
        </p:txBody>
      </p:sp>
      <p:sp>
        <p:nvSpPr>
          <p:cNvPr id="108548" name="TextBox 3"/>
          <p:cNvSpPr txBox="1">
            <a:spLocks noChangeArrowheads="1"/>
          </p:cNvSpPr>
          <p:nvPr/>
        </p:nvSpPr>
        <p:spPr bwMode="auto">
          <a:xfrm>
            <a:off x="2017570" y="382045"/>
            <a:ext cx="594625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sto MT" panose="02040603050505030304" pitchFamily="18" charset="0"/>
                <a:ea typeface="ＭＳ Ｐゴシック" panose="020B0600070205080204" pitchFamily="34" charset="-128"/>
              </a:defRPr>
            </a:lvl1pPr>
            <a:lvl2pPr marL="37931725" indent="-37474525">
              <a:defRPr>
                <a:solidFill>
                  <a:schemeClr val="tx1"/>
                </a:solidFill>
                <a:latin typeface="Calisto MT" panose="02040603050505030304" pitchFamily="18" charset="0"/>
                <a:ea typeface="ＭＳ Ｐゴシック" panose="020B0600070205080204" pitchFamily="34" charset="-128"/>
              </a:defRPr>
            </a:lvl2pPr>
            <a:lvl3pPr marL="1143000" indent="-228600">
              <a:defRPr>
                <a:solidFill>
                  <a:schemeClr val="tx1"/>
                </a:solidFill>
                <a:latin typeface="Calisto MT" panose="02040603050505030304" pitchFamily="18" charset="0"/>
                <a:ea typeface="ＭＳ Ｐゴシック" panose="020B0600070205080204" pitchFamily="34" charset="-128"/>
              </a:defRPr>
            </a:lvl3pPr>
            <a:lvl4pPr marL="1600200" indent="-228600">
              <a:defRPr>
                <a:solidFill>
                  <a:schemeClr val="tx1"/>
                </a:solidFill>
                <a:latin typeface="Calisto MT" panose="02040603050505030304" pitchFamily="18" charset="0"/>
                <a:ea typeface="ＭＳ Ｐゴシック" panose="020B0600070205080204" pitchFamily="34" charset="-128"/>
              </a:defRPr>
            </a:lvl4pPr>
            <a:lvl5pPr marL="2057400" indent="-228600">
              <a:defRPr>
                <a:solidFill>
                  <a:schemeClr val="tx1"/>
                </a:solidFill>
                <a:latin typeface="Calisto MT" panose="0204060305050503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9pPr>
          </a:lstStyle>
          <a:p>
            <a:pPr eaLnBrk="1" hangingPunct="1"/>
            <a:r>
              <a:rPr lang="es-ES_tradnl" altLang="es-ES_tradnl" sz="3200" b="1" dirty="0" err="1">
                <a:latin typeface="Snap ITC" panose="04040A07060A02020202" pitchFamily="82" charset="0"/>
              </a:rPr>
              <a:t>Awkward</a:t>
            </a:r>
            <a:r>
              <a:rPr lang="es-ES_tradnl" altLang="es-ES_tradnl" sz="3200" b="1" dirty="0">
                <a:latin typeface="Snap ITC" panose="04040A07060A02020202" pitchFamily="82" charset="0"/>
              </a:rPr>
              <a:t> </a:t>
            </a:r>
            <a:r>
              <a:rPr lang="es-ES_tradnl" altLang="es-ES_tradnl" sz="3200" b="1" dirty="0" err="1">
                <a:latin typeface="Snap ITC" panose="04040A07060A02020202" pitchFamily="82" charset="0"/>
              </a:rPr>
              <a:t>Family</a:t>
            </a:r>
            <a:r>
              <a:rPr lang="es-ES_tradnl" altLang="es-ES_tradnl" sz="3200" b="1" dirty="0">
                <a:latin typeface="Snap ITC" panose="04040A07060A02020202" pitchFamily="82" charset="0"/>
              </a:rPr>
              <a:t> </a:t>
            </a:r>
            <a:r>
              <a:rPr lang="es-ES_tradnl" altLang="es-ES_tradnl" sz="3200" b="1" dirty="0" err="1">
                <a:latin typeface="Snap ITC" panose="04040A07060A02020202" pitchFamily="82" charset="0"/>
              </a:rPr>
              <a:t>Photo</a:t>
            </a:r>
            <a:r>
              <a:rPr lang="es-ES_tradnl" altLang="es-ES_tradnl" sz="3200" b="1" dirty="0">
                <a:latin typeface="Snap ITC" panose="04040A07060A02020202" pitchFamily="82" charset="0"/>
              </a:rPr>
              <a:t> </a:t>
            </a:r>
            <a:r>
              <a:rPr lang="es-ES_tradnl" altLang="es-ES_tradnl" sz="3200" b="1" dirty="0" err="1" smtClean="0">
                <a:latin typeface="Snap ITC" panose="04040A07060A02020202" pitchFamily="82" charset="0"/>
              </a:rPr>
              <a:t>Drills</a:t>
            </a:r>
            <a:r>
              <a:rPr lang="es-ES_tradnl" altLang="es-ES_tradnl" sz="3200" b="1" dirty="0">
                <a:latin typeface="Snap ITC" panose="04040A07060A02020202" pitchFamily="82" charset="0"/>
              </a:rPr>
              <a:t>:</a:t>
            </a:r>
            <a:r>
              <a:rPr lang="es-ES_tradnl" altLang="es-ES_tradnl" b="1" dirty="0">
                <a:latin typeface="Snap ITC" panose="04040A07060A02020202" pitchFamily="82" charset="0"/>
              </a:rPr>
              <a:t> </a:t>
            </a:r>
          </a:p>
          <a:p>
            <a:pPr eaLnBrk="1" hangingPunct="1"/>
            <a:endParaRPr lang="es-ES_tradnl" altLang="es-ES_tradnl" b="1"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0580" y="1371932"/>
            <a:ext cx="6307493" cy="4730619"/>
          </a:xfrm>
          <a:prstGeom prst="rect">
            <a:avLst/>
          </a:prstGeom>
        </p:spPr>
      </p:pic>
    </p:spTree>
    <p:extLst>
      <p:ext uri="{BB962C8B-B14F-4D97-AF65-F5344CB8AC3E}">
        <p14:creationId xmlns:p14="http://schemas.microsoft.com/office/powerpoint/2010/main" val="198917120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64970" y="375807"/>
            <a:ext cx="5727031" cy="6482195"/>
          </a:xfrm>
        </p:spPr>
        <p:txBody>
          <a:bodyPr>
            <a:normAutofit/>
          </a:bodyPr>
          <a:lstStyle/>
          <a:p>
            <a:r>
              <a:rPr lang="es-ES_tradnl" sz="2000" dirty="0" smtClean="0"/>
              <a:t>1. </a:t>
            </a:r>
            <a:r>
              <a:rPr lang="es-ES_tradnl" sz="2000" b="1" dirty="0" smtClean="0"/>
              <a:t>Luis es </a:t>
            </a:r>
            <a:r>
              <a:rPr lang="es-ES_tradnl" sz="2000" dirty="0" smtClean="0"/>
              <a:t>(el hijo/ el padre) de Gabriela.</a:t>
            </a:r>
          </a:p>
          <a:p>
            <a:r>
              <a:rPr lang="es-ES_tradnl" sz="2000" dirty="0" smtClean="0"/>
              <a:t>2. Carmen es (la tía/ la abuela) de Ana. </a:t>
            </a:r>
          </a:p>
          <a:p>
            <a:r>
              <a:rPr lang="es-ES_tradnl" sz="2000" dirty="0" smtClean="0"/>
              <a:t>3. José es (el hermano/ el primo) de Carlos.</a:t>
            </a:r>
          </a:p>
          <a:p>
            <a:r>
              <a:rPr lang="es-ES_tradnl" sz="2000" dirty="0" smtClean="0"/>
              <a:t>4. </a:t>
            </a:r>
            <a:r>
              <a:rPr lang="es-ES_tradnl" sz="2000" b="1" dirty="0" smtClean="0"/>
              <a:t>Yo</a:t>
            </a:r>
            <a:r>
              <a:rPr lang="es-ES_tradnl" sz="2000" dirty="0" smtClean="0"/>
              <a:t>, Mariana, </a:t>
            </a:r>
            <a:r>
              <a:rPr lang="es-ES_tradnl" sz="2000" b="1" dirty="0" smtClean="0"/>
              <a:t>soy</a:t>
            </a:r>
            <a:r>
              <a:rPr lang="es-ES_tradnl" sz="2000" dirty="0" smtClean="0"/>
              <a:t> (la tía/ la hermana de José. </a:t>
            </a:r>
          </a:p>
          <a:p>
            <a:r>
              <a:rPr lang="es-ES_tradnl" sz="2000" dirty="0" smtClean="0"/>
              <a:t>5. Ana es (la tía/ la prima) de José</a:t>
            </a:r>
          </a:p>
          <a:p>
            <a:r>
              <a:rPr lang="es-ES_tradnl" sz="2000" dirty="0" smtClean="0"/>
              <a:t>6. Pedro es (el padre/ el abuelo) de Mariana</a:t>
            </a:r>
          </a:p>
          <a:p>
            <a:r>
              <a:rPr lang="es-ES_tradnl" sz="2000" dirty="0" smtClean="0"/>
              <a:t>7. José es (el hermano/ el padre) de Gabriela</a:t>
            </a:r>
          </a:p>
          <a:p>
            <a:r>
              <a:rPr lang="es-ES_tradnl" sz="2000" dirty="0" smtClean="0"/>
              <a:t>8. María es (la madre/la tía) de Carlos. </a:t>
            </a:r>
          </a:p>
          <a:p>
            <a:r>
              <a:rPr lang="es-ES_tradnl" sz="2000" dirty="0" smtClean="0"/>
              <a:t>9. </a:t>
            </a:r>
            <a:r>
              <a:rPr lang="es-ES_tradnl" sz="2000" b="1" dirty="0" smtClean="0"/>
              <a:t>Verónica y Tomas son</a:t>
            </a:r>
            <a:r>
              <a:rPr lang="es-ES_tradnl" sz="2000" dirty="0" smtClean="0"/>
              <a:t> (los padres/ los tíos) de Gabriela. </a:t>
            </a:r>
          </a:p>
          <a:p>
            <a:r>
              <a:rPr lang="es-ES_tradnl" sz="2000" dirty="0" smtClean="0"/>
              <a:t>10. Gabriela es (la hermana/ la prima) de José. </a:t>
            </a:r>
          </a:p>
          <a:p>
            <a:pPr marL="0" indent="0">
              <a:buNone/>
            </a:pPr>
            <a:endParaRPr lang="es-ES_tradnl" sz="2000" dirty="0" smtClean="0"/>
          </a:p>
        </p:txBody>
      </p:sp>
      <p:pic>
        <p:nvPicPr>
          <p:cNvPr id="4" name="Picture 3"/>
          <p:cNvPicPr>
            <a:picLocks noChangeAspect="1"/>
          </p:cNvPicPr>
          <p:nvPr/>
        </p:nvPicPr>
        <p:blipFill rotWithShape="1">
          <a:blip r:embed="rId2"/>
          <a:srcRect l="37047" t="16721" r="26148" b="15516"/>
          <a:stretch/>
        </p:blipFill>
        <p:spPr>
          <a:xfrm>
            <a:off x="1" y="0"/>
            <a:ext cx="6464968" cy="6858000"/>
          </a:xfrm>
          <a:prstGeom prst="rect">
            <a:avLst/>
          </a:prstGeom>
        </p:spPr>
      </p:pic>
    </p:spTree>
    <p:extLst>
      <p:ext uri="{BB962C8B-B14F-4D97-AF65-F5344CB8AC3E}">
        <p14:creationId xmlns:p14="http://schemas.microsoft.com/office/powerpoint/2010/main" val="39079547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1841680" y="170816"/>
            <a:ext cx="82821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sto MT" panose="02040603050505030304" pitchFamily="18" charset="0"/>
                <a:ea typeface="ＭＳ Ｐゴシック" panose="020B0600070205080204" pitchFamily="34" charset="-128"/>
              </a:defRPr>
            </a:lvl1pPr>
            <a:lvl2pPr marL="742950" indent="-285750">
              <a:defRPr>
                <a:solidFill>
                  <a:schemeClr val="tx1"/>
                </a:solidFill>
                <a:latin typeface="Calisto MT" panose="02040603050505030304" pitchFamily="18" charset="0"/>
                <a:ea typeface="ＭＳ Ｐゴシック" panose="020B0600070205080204" pitchFamily="34" charset="-128"/>
              </a:defRPr>
            </a:lvl2pPr>
            <a:lvl3pPr marL="1143000" indent="-228600">
              <a:defRPr>
                <a:solidFill>
                  <a:schemeClr val="tx1"/>
                </a:solidFill>
                <a:latin typeface="Calisto MT" panose="02040603050505030304" pitchFamily="18" charset="0"/>
                <a:ea typeface="ＭＳ Ｐゴシック" panose="020B0600070205080204" pitchFamily="34" charset="-128"/>
              </a:defRPr>
            </a:lvl3pPr>
            <a:lvl4pPr marL="1600200" indent="-228600">
              <a:defRPr>
                <a:solidFill>
                  <a:schemeClr val="tx1"/>
                </a:solidFill>
                <a:latin typeface="Calisto MT" panose="02040603050505030304" pitchFamily="18" charset="0"/>
                <a:ea typeface="ＭＳ Ｐゴシック" panose="020B0600070205080204" pitchFamily="34" charset="-128"/>
              </a:defRPr>
            </a:lvl4pPr>
            <a:lvl5pPr marL="2057400" indent="-228600">
              <a:defRPr>
                <a:solidFill>
                  <a:schemeClr val="tx1"/>
                </a:solidFill>
                <a:latin typeface="Calisto MT" panose="0204060305050503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9pPr>
          </a:lstStyle>
          <a:p>
            <a:pPr algn="ctr"/>
            <a:r>
              <a:rPr lang="en-US" altLang="en-US" sz="4000" dirty="0" err="1" smtClean="0">
                <a:latin typeface="Snap ITC" panose="04040A07060A02020202" pitchFamily="82" charset="0"/>
              </a:rPr>
              <a:t>Entrevistas</a:t>
            </a:r>
            <a:endParaRPr lang="es-MX" altLang="en-US" sz="4000" dirty="0">
              <a:latin typeface="Snap ITC" panose="04040A07060A02020202" pitchFamily="82" charset="0"/>
            </a:endParaRPr>
          </a:p>
        </p:txBody>
      </p:sp>
      <p:sp>
        <p:nvSpPr>
          <p:cNvPr id="33795" name="TextBox 2"/>
          <p:cNvSpPr txBox="1">
            <a:spLocks noChangeArrowheads="1"/>
          </p:cNvSpPr>
          <p:nvPr/>
        </p:nvSpPr>
        <p:spPr bwMode="auto">
          <a:xfrm>
            <a:off x="0" y="1712892"/>
            <a:ext cx="411028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sto MT" panose="02040603050505030304" pitchFamily="18" charset="0"/>
                <a:ea typeface="ＭＳ Ｐゴシック" panose="020B0600070205080204" pitchFamily="34" charset="-128"/>
              </a:defRPr>
            </a:lvl1pPr>
            <a:lvl2pPr marL="742950" indent="-285750">
              <a:defRPr>
                <a:solidFill>
                  <a:schemeClr val="tx1"/>
                </a:solidFill>
                <a:latin typeface="Calisto MT" panose="02040603050505030304" pitchFamily="18" charset="0"/>
                <a:ea typeface="ＭＳ Ｐゴシック" panose="020B0600070205080204" pitchFamily="34" charset="-128"/>
              </a:defRPr>
            </a:lvl2pPr>
            <a:lvl3pPr marL="1143000" indent="-228600">
              <a:defRPr>
                <a:solidFill>
                  <a:schemeClr val="tx1"/>
                </a:solidFill>
                <a:latin typeface="Calisto MT" panose="02040603050505030304" pitchFamily="18" charset="0"/>
                <a:ea typeface="ＭＳ Ｐゴシック" panose="020B0600070205080204" pitchFamily="34" charset="-128"/>
              </a:defRPr>
            </a:lvl3pPr>
            <a:lvl4pPr marL="1600200" indent="-228600">
              <a:defRPr>
                <a:solidFill>
                  <a:schemeClr val="tx1"/>
                </a:solidFill>
                <a:latin typeface="Calisto MT" panose="02040603050505030304" pitchFamily="18" charset="0"/>
                <a:ea typeface="ＭＳ Ｐゴシック" panose="020B0600070205080204" pitchFamily="34" charset="-128"/>
              </a:defRPr>
            </a:lvl4pPr>
            <a:lvl5pPr marL="2057400" indent="-228600">
              <a:defRPr>
                <a:solidFill>
                  <a:schemeClr val="tx1"/>
                </a:solidFill>
                <a:latin typeface="Calisto MT" panose="0204060305050503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9pPr>
          </a:lstStyle>
          <a:p>
            <a:pPr>
              <a:buFontTx/>
              <a:buAutoNum type="arabicPeriod"/>
            </a:pPr>
            <a:r>
              <a:rPr lang="en-US" altLang="en-US" sz="2000" dirty="0"/>
              <a:t>You will need your notebook and a writing utensil.</a:t>
            </a:r>
          </a:p>
          <a:p>
            <a:pPr>
              <a:buFontTx/>
              <a:buAutoNum type="arabicPeriod"/>
            </a:pPr>
            <a:r>
              <a:rPr lang="en-US" altLang="en-US" sz="2000" dirty="0"/>
              <a:t>You will mill about the room while music is playing with one arm in the air.</a:t>
            </a:r>
          </a:p>
          <a:p>
            <a:pPr>
              <a:buFontTx/>
              <a:buAutoNum type="arabicPeriod"/>
            </a:pPr>
            <a:r>
              <a:rPr lang="en-US" altLang="en-US" sz="2000" dirty="0"/>
              <a:t>When the music stops, high five the person nearest you.</a:t>
            </a:r>
          </a:p>
          <a:p>
            <a:pPr>
              <a:buFontTx/>
              <a:buAutoNum type="arabicPeriod"/>
            </a:pPr>
            <a:r>
              <a:rPr lang="en-US" altLang="en-US" sz="2000" dirty="0"/>
              <a:t>The younger person of the pair will ask his/her question first.</a:t>
            </a:r>
          </a:p>
          <a:p>
            <a:pPr>
              <a:buFontTx/>
              <a:buAutoNum type="arabicPeriod"/>
            </a:pPr>
            <a:r>
              <a:rPr lang="en-US" altLang="en-US" sz="2000" dirty="0"/>
              <a:t>The older person will ask second.</a:t>
            </a:r>
          </a:p>
          <a:p>
            <a:pPr>
              <a:buFontTx/>
              <a:buAutoNum type="arabicPeriod"/>
            </a:pPr>
            <a:r>
              <a:rPr lang="en-US" altLang="en-US" sz="2000" dirty="0"/>
              <a:t>BOTH partners are to write down the other person’s answer. </a:t>
            </a:r>
          </a:p>
          <a:p>
            <a:pPr>
              <a:buFontTx/>
              <a:buAutoNum type="arabicPeriod"/>
            </a:pPr>
            <a:r>
              <a:rPr lang="en-US" altLang="en-US" sz="2000" b="1" dirty="0"/>
              <a:t>EXAMPLE:</a:t>
            </a:r>
            <a:r>
              <a:rPr lang="en-US" altLang="en-US" sz="2000" dirty="0"/>
              <a:t> Lisa </a:t>
            </a:r>
            <a:r>
              <a:rPr lang="en-US" altLang="en-US" sz="2000" dirty="0" err="1"/>
              <a:t>tiene</a:t>
            </a:r>
            <a:r>
              <a:rPr lang="en-US" altLang="en-US" sz="2000" dirty="0"/>
              <a:t> </a:t>
            </a:r>
            <a:r>
              <a:rPr lang="en-US" altLang="en-US" sz="2000" dirty="0" err="1"/>
              <a:t>ocho</a:t>
            </a:r>
            <a:r>
              <a:rPr lang="en-US" altLang="en-US" sz="2000" dirty="0"/>
              <a:t> </a:t>
            </a:r>
            <a:r>
              <a:rPr lang="en-US" altLang="en-US" sz="2000" dirty="0" err="1"/>
              <a:t>hermanos</a:t>
            </a:r>
            <a:r>
              <a:rPr lang="en-US" altLang="en-US" sz="2000" dirty="0"/>
              <a:t>. </a:t>
            </a:r>
          </a:p>
        </p:txBody>
      </p:sp>
      <p:sp>
        <p:nvSpPr>
          <p:cNvPr id="33796" name="TextBox 3"/>
          <p:cNvSpPr txBox="1">
            <a:spLocks noChangeArrowheads="1"/>
          </p:cNvSpPr>
          <p:nvPr/>
        </p:nvSpPr>
        <p:spPr bwMode="auto">
          <a:xfrm rot="10800000" flipH="1" flipV="1">
            <a:off x="4350912" y="2315070"/>
            <a:ext cx="7600456"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sto MT" panose="02040603050505030304" pitchFamily="18" charset="0"/>
                <a:ea typeface="ＭＳ Ｐゴシック" panose="020B0600070205080204" pitchFamily="34" charset="-128"/>
              </a:defRPr>
            </a:lvl1pPr>
            <a:lvl2pPr marL="742950" indent="-285750">
              <a:defRPr>
                <a:solidFill>
                  <a:schemeClr val="tx1"/>
                </a:solidFill>
                <a:latin typeface="Calisto MT" panose="02040603050505030304" pitchFamily="18" charset="0"/>
                <a:ea typeface="ＭＳ Ｐゴシック" panose="020B0600070205080204" pitchFamily="34" charset="-128"/>
              </a:defRPr>
            </a:lvl2pPr>
            <a:lvl3pPr marL="1143000" indent="-228600">
              <a:defRPr>
                <a:solidFill>
                  <a:schemeClr val="tx1"/>
                </a:solidFill>
                <a:latin typeface="Calisto MT" panose="02040603050505030304" pitchFamily="18" charset="0"/>
                <a:ea typeface="ＭＳ Ｐゴシック" panose="020B0600070205080204" pitchFamily="34" charset="-128"/>
              </a:defRPr>
            </a:lvl3pPr>
            <a:lvl4pPr marL="1600200" indent="-228600">
              <a:defRPr>
                <a:solidFill>
                  <a:schemeClr val="tx1"/>
                </a:solidFill>
                <a:latin typeface="Calisto MT" panose="02040603050505030304" pitchFamily="18" charset="0"/>
                <a:ea typeface="ＭＳ Ｐゴシック" panose="020B0600070205080204" pitchFamily="34" charset="-128"/>
              </a:defRPr>
            </a:lvl4pPr>
            <a:lvl5pPr marL="2057400" indent="-228600">
              <a:defRPr>
                <a:solidFill>
                  <a:schemeClr val="tx1"/>
                </a:solidFill>
                <a:latin typeface="Calisto MT" panose="0204060305050503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9pPr>
          </a:lstStyle>
          <a:p>
            <a:r>
              <a:rPr lang="es-MX" altLang="en-US" sz="3600" dirty="0" smtClean="0">
                <a:latin typeface="Snap ITC" panose="04040A07060A02020202" pitchFamily="82" charset="0"/>
              </a:rPr>
              <a:t>¿</a:t>
            </a:r>
            <a:r>
              <a:rPr lang="es-MX" altLang="en-US" sz="3600" b="1" dirty="0" smtClean="0">
                <a:latin typeface="Snap ITC" panose="04040A07060A02020202" pitchFamily="82" charset="0"/>
              </a:rPr>
              <a:t>Cómo se llama tu _______?</a:t>
            </a:r>
          </a:p>
          <a:p>
            <a:r>
              <a:rPr lang="es-MX" altLang="en-US" sz="3600" b="1" dirty="0" smtClean="0">
                <a:latin typeface="Snap ITC" panose="04040A07060A02020202" pitchFamily="82" charset="0"/>
              </a:rPr>
              <a:t>¿Cuantos _______ tienes?</a:t>
            </a:r>
          </a:p>
          <a:p>
            <a:r>
              <a:rPr lang="es-MX" altLang="en-US" sz="3600" b="1" dirty="0" smtClean="0">
                <a:latin typeface="Snap ITC" panose="04040A07060A02020202" pitchFamily="82" charset="0"/>
              </a:rPr>
              <a:t>¿Cómo es tu ______?</a:t>
            </a:r>
          </a:p>
          <a:p>
            <a:r>
              <a:rPr lang="es-MX" altLang="en-US" sz="3600" b="1" dirty="0" smtClean="0">
                <a:latin typeface="Snap ITC" panose="04040A07060A02020202" pitchFamily="82" charset="0"/>
              </a:rPr>
              <a:t> </a:t>
            </a:r>
          </a:p>
          <a:p>
            <a:r>
              <a:rPr lang="es-MX" altLang="en-US" sz="3600" b="1" dirty="0" smtClean="0">
                <a:latin typeface="Snap ITC" panose="04040A07060A02020202" pitchFamily="82" charset="0"/>
              </a:rPr>
              <a:t>Mi ____ se llama </a:t>
            </a:r>
            <a:r>
              <a:rPr lang="es-MX" altLang="en-US" sz="3600" b="1" dirty="0" err="1" smtClean="0">
                <a:latin typeface="Snap ITC" panose="04040A07060A02020202" pitchFamily="82" charset="0"/>
              </a:rPr>
              <a:t>Jill</a:t>
            </a:r>
            <a:r>
              <a:rPr lang="es-MX" altLang="en-US" sz="3600" b="1" dirty="0" smtClean="0">
                <a:latin typeface="Snap ITC" panose="04040A07060A02020202" pitchFamily="82" charset="0"/>
              </a:rPr>
              <a:t>.</a:t>
            </a:r>
          </a:p>
          <a:p>
            <a:r>
              <a:rPr lang="es-MX" altLang="en-US" sz="3600" b="1" dirty="0" smtClean="0">
                <a:latin typeface="Snap ITC" panose="04040A07060A02020202" pitchFamily="82" charset="0"/>
              </a:rPr>
              <a:t>Tengo cinco ______.</a:t>
            </a:r>
          </a:p>
          <a:p>
            <a:r>
              <a:rPr lang="es-MX" altLang="en-US" sz="3600" b="1" dirty="0" smtClean="0">
                <a:latin typeface="Snap ITC" panose="04040A07060A02020202" pitchFamily="82" charset="0"/>
              </a:rPr>
              <a:t>Mi _____ es bonita y trabajadora. </a:t>
            </a:r>
            <a:endParaRPr lang="es-MX" altLang="en-US" sz="3600" b="1" dirty="0">
              <a:latin typeface="Snap ITC" panose="04040A07060A02020202" pitchFamily="82" charset="0"/>
            </a:endParaRPr>
          </a:p>
        </p:txBody>
      </p:sp>
      <p:sp>
        <p:nvSpPr>
          <p:cNvPr id="33797" name="TextBox 4"/>
          <p:cNvSpPr txBox="1">
            <a:spLocks noChangeArrowheads="1"/>
          </p:cNvSpPr>
          <p:nvPr/>
        </p:nvSpPr>
        <p:spPr bwMode="auto">
          <a:xfrm>
            <a:off x="5139662" y="996722"/>
            <a:ext cx="52991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sto MT" panose="02040603050505030304" pitchFamily="18" charset="0"/>
                <a:ea typeface="ＭＳ Ｐゴシック" panose="020B0600070205080204" pitchFamily="34" charset="-128"/>
              </a:defRPr>
            </a:lvl1pPr>
            <a:lvl2pPr marL="742950" indent="-285750">
              <a:defRPr>
                <a:solidFill>
                  <a:schemeClr val="tx1"/>
                </a:solidFill>
                <a:latin typeface="Calisto MT" panose="02040603050505030304" pitchFamily="18" charset="0"/>
                <a:ea typeface="ＭＳ Ｐゴシック" panose="020B0600070205080204" pitchFamily="34" charset="-128"/>
              </a:defRPr>
            </a:lvl2pPr>
            <a:lvl3pPr marL="1143000" indent="-228600">
              <a:defRPr>
                <a:solidFill>
                  <a:schemeClr val="tx1"/>
                </a:solidFill>
                <a:latin typeface="Calisto MT" panose="02040603050505030304" pitchFamily="18" charset="0"/>
                <a:ea typeface="ＭＳ Ｐゴシック" panose="020B0600070205080204" pitchFamily="34" charset="-128"/>
              </a:defRPr>
            </a:lvl3pPr>
            <a:lvl4pPr marL="1600200" indent="-228600">
              <a:defRPr>
                <a:solidFill>
                  <a:schemeClr val="tx1"/>
                </a:solidFill>
                <a:latin typeface="Calisto MT" panose="02040603050505030304" pitchFamily="18" charset="0"/>
                <a:ea typeface="ＭＳ Ｐゴシック" panose="020B0600070205080204" pitchFamily="34" charset="-128"/>
              </a:defRPr>
            </a:lvl4pPr>
            <a:lvl5pPr marL="2057400" indent="-228600">
              <a:defRPr>
                <a:solidFill>
                  <a:schemeClr val="tx1"/>
                </a:solidFill>
                <a:latin typeface="Calisto MT" panose="02040603050505030304"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sto MT" panose="02040603050505030304" pitchFamily="18" charset="0"/>
                <a:ea typeface="ＭＳ Ｐゴシック" panose="020B0600070205080204" pitchFamily="34" charset="-128"/>
              </a:defRPr>
            </a:lvl9pPr>
          </a:lstStyle>
          <a:p>
            <a:r>
              <a:rPr lang="en-US" altLang="en-US" dirty="0"/>
              <a:t>Examples of questions are below.</a:t>
            </a:r>
          </a:p>
          <a:p>
            <a:r>
              <a:rPr lang="en-US" altLang="en-US" dirty="0"/>
              <a:t>Compete to see how many different family members you can ask about!!  Don’t just ask about the mom! </a:t>
            </a:r>
            <a:endParaRPr lang="es-MX" altLang="en-US" dirty="0"/>
          </a:p>
        </p:txBody>
      </p:sp>
    </p:spTree>
    <p:extLst>
      <p:ext uri="{BB962C8B-B14F-4D97-AF65-F5344CB8AC3E}">
        <p14:creationId xmlns:p14="http://schemas.microsoft.com/office/powerpoint/2010/main" val="29863741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841" y="134142"/>
            <a:ext cx="11871159" cy="1143000"/>
          </a:xfrm>
        </p:spPr>
        <p:txBody>
          <a:bodyPr>
            <a:normAutofit fontScale="90000"/>
          </a:bodyPr>
          <a:lstStyle/>
          <a:p>
            <a:r>
              <a:rPr lang="es-ES_tradnl" dirty="0"/>
              <a:t>C</a:t>
            </a:r>
            <a:r>
              <a:rPr lang="es-ES_tradnl" dirty="0" smtClean="0"/>
              <a:t>omplete </a:t>
            </a:r>
            <a:r>
              <a:rPr lang="es-ES_tradnl" dirty="0" err="1" smtClean="0"/>
              <a:t>the</a:t>
            </a:r>
            <a:r>
              <a:rPr lang="es-ES_tradnl" dirty="0" smtClean="0"/>
              <a:t> </a:t>
            </a:r>
            <a:r>
              <a:rPr lang="es-ES_tradnl" dirty="0" err="1" smtClean="0"/>
              <a:t>following</a:t>
            </a:r>
            <a:r>
              <a:rPr lang="es-ES_tradnl" dirty="0" smtClean="0"/>
              <a:t> </a:t>
            </a:r>
            <a:r>
              <a:rPr lang="es-ES_tradnl" dirty="0" err="1" smtClean="0"/>
              <a:t>sentences</a:t>
            </a:r>
            <a:r>
              <a:rPr lang="es-ES_tradnl" dirty="0" smtClean="0"/>
              <a:t> </a:t>
            </a:r>
            <a:r>
              <a:rPr lang="es-ES_tradnl" dirty="0" err="1" smtClean="0"/>
              <a:t>with</a:t>
            </a:r>
            <a:r>
              <a:rPr lang="es-ES_tradnl" dirty="0" smtClean="0"/>
              <a:t> </a:t>
            </a:r>
            <a:r>
              <a:rPr lang="es-ES_tradnl" dirty="0" err="1" smtClean="0"/>
              <a:t>the</a:t>
            </a:r>
            <a:r>
              <a:rPr lang="es-ES_tradnl" dirty="0" smtClean="0"/>
              <a:t> </a:t>
            </a:r>
            <a:r>
              <a:rPr lang="es-ES_tradnl" dirty="0" err="1" smtClean="0"/>
              <a:t>correct</a:t>
            </a:r>
            <a:r>
              <a:rPr lang="es-ES_tradnl" dirty="0" smtClean="0"/>
              <a:t> </a:t>
            </a:r>
            <a:r>
              <a:rPr lang="es-ES_tradnl" dirty="0" err="1" smtClean="0"/>
              <a:t>possesive</a:t>
            </a:r>
            <a:r>
              <a:rPr lang="es-ES_tradnl" dirty="0" smtClean="0"/>
              <a:t> </a:t>
            </a:r>
            <a:r>
              <a:rPr lang="es-ES_tradnl" dirty="0" err="1" smtClean="0"/>
              <a:t>pronoun</a:t>
            </a:r>
            <a:r>
              <a:rPr lang="es-ES_tradnl" dirty="0" smtClean="0"/>
              <a:t>… </a:t>
            </a:r>
            <a:endParaRPr lang="es-ES_tradnl" dirty="0"/>
          </a:p>
        </p:txBody>
      </p:sp>
      <p:sp>
        <p:nvSpPr>
          <p:cNvPr id="7" name="Content Placeholder 6"/>
          <p:cNvSpPr>
            <a:spLocks noGrp="1"/>
          </p:cNvSpPr>
          <p:nvPr>
            <p:ph idx="1"/>
          </p:nvPr>
        </p:nvSpPr>
        <p:spPr>
          <a:xfrm>
            <a:off x="357832" y="1647667"/>
            <a:ext cx="11614484" cy="4625158"/>
          </a:xfrm>
        </p:spPr>
        <p:txBody>
          <a:bodyPr>
            <a:noAutofit/>
          </a:bodyPr>
          <a:lstStyle/>
          <a:p>
            <a:pPr marL="0" indent="0">
              <a:buNone/>
            </a:pPr>
            <a:r>
              <a:rPr lang="es-ES_tradnl" sz="2800" dirty="0"/>
              <a:t>1. (</a:t>
            </a:r>
            <a:r>
              <a:rPr lang="es-ES_tradnl" sz="2800" dirty="0" err="1"/>
              <a:t>our</a:t>
            </a:r>
            <a:r>
              <a:rPr lang="es-ES_tradnl" sz="2800" dirty="0"/>
              <a:t>) ¿Donde </a:t>
            </a:r>
            <a:r>
              <a:rPr lang="es-ES_tradnl" sz="2800" dirty="0" smtClean="0"/>
              <a:t>está </a:t>
            </a:r>
            <a:r>
              <a:rPr lang="es-ES_tradnl" sz="2800" dirty="0"/>
              <a:t>_______ profesora? </a:t>
            </a:r>
          </a:p>
          <a:p>
            <a:pPr marL="0" indent="0">
              <a:buNone/>
            </a:pPr>
            <a:r>
              <a:rPr lang="es-ES_tradnl" sz="2800" dirty="0"/>
              <a:t>2. (</a:t>
            </a:r>
            <a:r>
              <a:rPr lang="es-ES_tradnl" sz="2800" dirty="0" err="1"/>
              <a:t>her</a:t>
            </a:r>
            <a:r>
              <a:rPr lang="es-ES_tradnl" sz="2800" dirty="0"/>
              <a:t>) Ella no tiene ________ cuaderno. </a:t>
            </a:r>
          </a:p>
          <a:p>
            <a:pPr marL="0" indent="0">
              <a:buNone/>
            </a:pPr>
            <a:r>
              <a:rPr lang="es-ES_tradnl" sz="2800" dirty="0"/>
              <a:t>3. (</a:t>
            </a:r>
            <a:r>
              <a:rPr lang="es-ES_tradnl" sz="2800" dirty="0" err="1"/>
              <a:t>their</a:t>
            </a:r>
            <a:r>
              <a:rPr lang="es-ES_tradnl" sz="2800" dirty="0"/>
              <a:t>) ¿Ellos tienen _______ libros? </a:t>
            </a:r>
          </a:p>
          <a:p>
            <a:pPr marL="0" indent="0">
              <a:buNone/>
            </a:pPr>
            <a:r>
              <a:rPr lang="es-ES_tradnl" sz="2800" dirty="0"/>
              <a:t>4. (</a:t>
            </a:r>
            <a:r>
              <a:rPr lang="es-ES_tradnl" sz="2800" dirty="0" err="1"/>
              <a:t>my</a:t>
            </a:r>
            <a:r>
              <a:rPr lang="es-ES_tradnl" sz="2800" dirty="0"/>
              <a:t>) _________ clases son muy interesantes.</a:t>
            </a:r>
          </a:p>
          <a:p>
            <a:pPr marL="0" indent="0">
              <a:buNone/>
            </a:pPr>
            <a:r>
              <a:rPr lang="es-ES_tradnl" sz="2800" dirty="0"/>
              <a:t>5. (</a:t>
            </a:r>
            <a:r>
              <a:rPr lang="es-ES_tradnl" sz="2800" dirty="0" err="1"/>
              <a:t>their</a:t>
            </a:r>
            <a:r>
              <a:rPr lang="es-ES_tradnl" sz="2800" dirty="0"/>
              <a:t>) Mis amigos tienen ______ mochilas. </a:t>
            </a:r>
          </a:p>
          <a:p>
            <a:pPr marL="0" indent="0">
              <a:buNone/>
            </a:pPr>
            <a:r>
              <a:rPr lang="es-ES_tradnl" sz="2800" dirty="0"/>
              <a:t>6</a:t>
            </a:r>
            <a:r>
              <a:rPr lang="es-ES_tradnl" sz="2800" dirty="0" smtClean="0"/>
              <a:t>. </a:t>
            </a:r>
            <a:r>
              <a:rPr lang="es-ES_tradnl" sz="2800" dirty="0"/>
              <a:t>(</a:t>
            </a:r>
            <a:r>
              <a:rPr lang="es-ES_tradnl" sz="2800" dirty="0" err="1"/>
              <a:t>your</a:t>
            </a:r>
            <a:r>
              <a:rPr lang="es-ES_tradnl" sz="2800" dirty="0"/>
              <a:t>) </a:t>
            </a:r>
            <a:r>
              <a:rPr lang="es-ES_tradnl" sz="2800" dirty="0" smtClean="0"/>
              <a:t>Tienes </a:t>
            </a:r>
            <a:r>
              <a:rPr lang="es-ES_tradnl" sz="2800" dirty="0"/>
              <a:t>_______ tarea? </a:t>
            </a:r>
          </a:p>
          <a:p>
            <a:pPr marL="0" indent="0">
              <a:buNone/>
            </a:pPr>
            <a:r>
              <a:rPr lang="es-ES_tradnl" sz="2800" dirty="0"/>
              <a:t>7</a:t>
            </a:r>
            <a:r>
              <a:rPr lang="es-ES_tradnl" sz="2800" dirty="0" smtClean="0"/>
              <a:t>. </a:t>
            </a:r>
            <a:r>
              <a:rPr lang="es-ES_tradnl" sz="2800" dirty="0"/>
              <a:t>(</a:t>
            </a:r>
            <a:r>
              <a:rPr lang="es-ES_tradnl" sz="2800" dirty="0" err="1"/>
              <a:t>our</a:t>
            </a:r>
            <a:r>
              <a:rPr lang="es-ES_tradnl" sz="2800" dirty="0"/>
              <a:t>) ________ profesora es muy vieja.</a:t>
            </a:r>
          </a:p>
        </p:txBody>
      </p:sp>
      <p:sp>
        <p:nvSpPr>
          <p:cNvPr id="6" name="TextBox 5"/>
          <p:cNvSpPr txBox="1"/>
          <p:nvPr/>
        </p:nvSpPr>
        <p:spPr>
          <a:xfrm>
            <a:off x="1828800" y="2343955"/>
            <a:ext cx="4456091" cy="369332"/>
          </a:xfrm>
          <a:prstGeom prst="rect">
            <a:avLst/>
          </a:prstGeom>
          <a:noFill/>
        </p:spPr>
        <p:txBody>
          <a:bodyPr wrap="square" rtlCol="0">
            <a:spAutoFit/>
          </a:bodyPr>
          <a:lstStyle/>
          <a:p>
            <a:r>
              <a:rPr lang="es-ES_tradnl" dirty="0" smtClean="0"/>
              <a:t> </a:t>
            </a:r>
          </a:p>
        </p:txBody>
      </p:sp>
    </p:spTree>
    <p:extLst>
      <p:ext uri="{BB962C8B-B14F-4D97-AF65-F5344CB8AC3E}">
        <p14:creationId xmlns:p14="http://schemas.microsoft.com/office/powerpoint/2010/main" val="311948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841" y="119874"/>
            <a:ext cx="11871159" cy="1143000"/>
          </a:xfrm>
        </p:spPr>
        <p:txBody>
          <a:bodyPr>
            <a:normAutofit fontScale="90000"/>
          </a:bodyPr>
          <a:lstStyle/>
          <a:p>
            <a:r>
              <a:rPr lang="es-ES_tradnl" dirty="0"/>
              <a:t>C</a:t>
            </a:r>
            <a:r>
              <a:rPr lang="es-ES_tradnl" dirty="0" smtClean="0"/>
              <a:t>omplete </a:t>
            </a:r>
            <a:r>
              <a:rPr lang="es-ES_tradnl" dirty="0" err="1" smtClean="0"/>
              <a:t>the</a:t>
            </a:r>
            <a:r>
              <a:rPr lang="es-ES_tradnl" dirty="0" smtClean="0"/>
              <a:t> </a:t>
            </a:r>
            <a:r>
              <a:rPr lang="es-ES_tradnl" dirty="0" err="1" smtClean="0"/>
              <a:t>following</a:t>
            </a:r>
            <a:r>
              <a:rPr lang="es-ES_tradnl" dirty="0" smtClean="0"/>
              <a:t> </a:t>
            </a:r>
            <a:r>
              <a:rPr lang="es-ES_tradnl" dirty="0" err="1" smtClean="0"/>
              <a:t>sentences</a:t>
            </a:r>
            <a:r>
              <a:rPr lang="es-ES_tradnl" dirty="0" smtClean="0"/>
              <a:t> </a:t>
            </a:r>
            <a:r>
              <a:rPr lang="es-ES_tradnl" dirty="0" err="1" smtClean="0"/>
              <a:t>with</a:t>
            </a:r>
            <a:r>
              <a:rPr lang="es-ES_tradnl" dirty="0" smtClean="0"/>
              <a:t> </a:t>
            </a:r>
            <a:r>
              <a:rPr lang="es-ES_tradnl" dirty="0" err="1" smtClean="0"/>
              <a:t>the</a:t>
            </a:r>
            <a:r>
              <a:rPr lang="es-ES_tradnl" dirty="0" smtClean="0"/>
              <a:t> </a:t>
            </a:r>
            <a:r>
              <a:rPr lang="es-ES_tradnl" dirty="0" err="1" smtClean="0"/>
              <a:t>correct</a:t>
            </a:r>
            <a:r>
              <a:rPr lang="es-ES_tradnl" dirty="0" smtClean="0"/>
              <a:t> </a:t>
            </a:r>
            <a:r>
              <a:rPr lang="es-ES_tradnl" dirty="0" err="1" smtClean="0"/>
              <a:t>possesive</a:t>
            </a:r>
            <a:r>
              <a:rPr lang="es-ES_tradnl" dirty="0" smtClean="0"/>
              <a:t> </a:t>
            </a:r>
            <a:r>
              <a:rPr lang="es-ES_tradnl" dirty="0" err="1" smtClean="0"/>
              <a:t>pronoun</a:t>
            </a:r>
            <a:r>
              <a:rPr lang="es-ES_tradnl" dirty="0" smtClean="0"/>
              <a:t>… </a:t>
            </a:r>
            <a:endParaRPr lang="es-ES_tradnl" dirty="0"/>
          </a:p>
        </p:txBody>
      </p:sp>
      <p:sp>
        <p:nvSpPr>
          <p:cNvPr id="7" name="Content Placeholder 6"/>
          <p:cNvSpPr>
            <a:spLocks noGrp="1"/>
          </p:cNvSpPr>
          <p:nvPr>
            <p:ph idx="1"/>
          </p:nvPr>
        </p:nvSpPr>
        <p:spPr>
          <a:xfrm>
            <a:off x="577516" y="1917570"/>
            <a:ext cx="11614484" cy="4625158"/>
          </a:xfrm>
        </p:spPr>
        <p:txBody>
          <a:bodyPr>
            <a:noAutofit/>
          </a:bodyPr>
          <a:lstStyle/>
          <a:p>
            <a:pPr marL="0" indent="0">
              <a:buNone/>
            </a:pPr>
            <a:r>
              <a:rPr lang="es-ES_tradnl" sz="2800" dirty="0"/>
              <a:t>1. (</a:t>
            </a:r>
            <a:r>
              <a:rPr lang="es-ES_tradnl" sz="2800" dirty="0" err="1"/>
              <a:t>our</a:t>
            </a:r>
            <a:r>
              <a:rPr lang="es-ES_tradnl" sz="2800" dirty="0"/>
              <a:t>) ¿Donde </a:t>
            </a:r>
            <a:r>
              <a:rPr lang="es-ES_tradnl" sz="2800" dirty="0" smtClean="0"/>
              <a:t>está ___nuestra____ </a:t>
            </a:r>
            <a:r>
              <a:rPr lang="es-ES_tradnl" sz="2800" dirty="0"/>
              <a:t>profesora? </a:t>
            </a:r>
          </a:p>
          <a:p>
            <a:pPr marL="0" indent="0">
              <a:buNone/>
            </a:pPr>
            <a:r>
              <a:rPr lang="es-ES_tradnl" sz="2800" dirty="0"/>
              <a:t>2. (</a:t>
            </a:r>
            <a:r>
              <a:rPr lang="es-ES_tradnl" sz="2800" dirty="0" err="1"/>
              <a:t>her</a:t>
            </a:r>
            <a:r>
              <a:rPr lang="es-ES_tradnl" sz="2800" dirty="0"/>
              <a:t>) Ella no tiene </a:t>
            </a:r>
            <a:r>
              <a:rPr lang="es-ES_tradnl" sz="2800" dirty="0" smtClean="0"/>
              <a:t>____su____ </a:t>
            </a:r>
            <a:r>
              <a:rPr lang="es-ES_tradnl" sz="2800" dirty="0"/>
              <a:t>cuaderno. </a:t>
            </a:r>
          </a:p>
          <a:p>
            <a:pPr marL="0" indent="0">
              <a:buNone/>
            </a:pPr>
            <a:r>
              <a:rPr lang="es-ES_tradnl" sz="2800" dirty="0"/>
              <a:t>3. (</a:t>
            </a:r>
            <a:r>
              <a:rPr lang="es-ES_tradnl" sz="2800" dirty="0" err="1"/>
              <a:t>their</a:t>
            </a:r>
            <a:r>
              <a:rPr lang="es-ES_tradnl" sz="2800" dirty="0"/>
              <a:t>) ¿Ellos tienen </a:t>
            </a:r>
            <a:r>
              <a:rPr lang="es-ES_tradnl" sz="2800" dirty="0" smtClean="0"/>
              <a:t>___sus____ </a:t>
            </a:r>
            <a:r>
              <a:rPr lang="es-ES_tradnl" sz="2800" dirty="0"/>
              <a:t>libros? </a:t>
            </a:r>
          </a:p>
          <a:p>
            <a:pPr marL="0" indent="0">
              <a:buNone/>
            </a:pPr>
            <a:r>
              <a:rPr lang="es-ES_tradnl" sz="2800" dirty="0"/>
              <a:t>4. (</a:t>
            </a:r>
            <a:r>
              <a:rPr lang="es-ES_tradnl" sz="2800" dirty="0" err="1"/>
              <a:t>my</a:t>
            </a:r>
            <a:r>
              <a:rPr lang="es-ES_tradnl" sz="2800" dirty="0"/>
              <a:t>) </a:t>
            </a:r>
            <a:r>
              <a:rPr lang="es-ES_tradnl" sz="2800" dirty="0" smtClean="0"/>
              <a:t>____Mis____ </a:t>
            </a:r>
            <a:r>
              <a:rPr lang="es-ES_tradnl" sz="2800" dirty="0"/>
              <a:t>clases son muy interesantes.</a:t>
            </a:r>
          </a:p>
          <a:p>
            <a:pPr marL="0" indent="0">
              <a:buNone/>
            </a:pPr>
            <a:r>
              <a:rPr lang="es-ES_tradnl" sz="2800" dirty="0"/>
              <a:t>5. (</a:t>
            </a:r>
            <a:r>
              <a:rPr lang="es-ES_tradnl" sz="2800" dirty="0" err="1"/>
              <a:t>their</a:t>
            </a:r>
            <a:r>
              <a:rPr lang="es-ES_tradnl" sz="2800" dirty="0"/>
              <a:t>) Mis amigos tienen </a:t>
            </a:r>
            <a:r>
              <a:rPr lang="es-ES_tradnl" sz="2800" dirty="0" smtClean="0"/>
              <a:t>_sus___ </a:t>
            </a:r>
            <a:r>
              <a:rPr lang="es-ES_tradnl" sz="2800" dirty="0"/>
              <a:t>mochilas. </a:t>
            </a:r>
          </a:p>
          <a:p>
            <a:pPr marL="0" indent="0">
              <a:buNone/>
            </a:pPr>
            <a:r>
              <a:rPr lang="es-ES_tradnl" sz="2800" dirty="0"/>
              <a:t>6</a:t>
            </a:r>
            <a:r>
              <a:rPr lang="es-ES_tradnl" sz="2800" dirty="0" smtClean="0"/>
              <a:t>. </a:t>
            </a:r>
            <a:r>
              <a:rPr lang="es-ES_tradnl" sz="2800" dirty="0"/>
              <a:t>(</a:t>
            </a:r>
            <a:r>
              <a:rPr lang="es-ES_tradnl" sz="2800" dirty="0" err="1"/>
              <a:t>your</a:t>
            </a:r>
            <a:r>
              <a:rPr lang="es-ES_tradnl" sz="2800" dirty="0"/>
              <a:t>) </a:t>
            </a:r>
            <a:r>
              <a:rPr lang="es-ES_tradnl" sz="2800" dirty="0" smtClean="0"/>
              <a:t>Tienes _tu____ </a:t>
            </a:r>
            <a:r>
              <a:rPr lang="es-ES_tradnl" sz="2800" dirty="0"/>
              <a:t>tarea? </a:t>
            </a:r>
          </a:p>
          <a:p>
            <a:pPr marL="0" indent="0">
              <a:buNone/>
            </a:pPr>
            <a:r>
              <a:rPr lang="es-ES_tradnl" sz="2800" dirty="0"/>
              <a:t>7</a:t>
            </a:r>
            <a:r>
              <a:rPr lang="es-ES_tradnl" sz="2800" dirty="0" smtClean="0"/>
              <a:t>. </a:t>
            </a:r>
            <a:r>
              <a:rPr lang="es-ES_tradnl" sz="2800" dirty="0"/>
              <a:t>(</a:t>
            </a:r>
            <a:r>
              <a:rPr lang="es-ES_tradnl" sz="2800" dirty="0" err="1"/>
              <a:t>our</a:t>
            </a:r>
            <a:r>
              <a:rPr lang="es-ES_tradnl" sz="2800" dirty="0"/>
              <a:t>) </a:t>
            </a:r>
            <a:r>
              <a:rPr lang="es-ES_tradnl" sz="2800" dirty="0" smtClean="0"/>
              <a:t>___Nuestra___ </a:t>
            </a:r>
            <a:r>
              <a:rPr lang="es-ES_tradnl" sz="2800" dirty="0"/>
              <a:t>profesora es muy vieja.</a:t>
            </a:r>
          </a:p>
        </p:txBody>
      </p:sp>
      <p:sp>
        <p:nvSpPr>
          <p:cNvPr id="6" name="TextBox 5"/>
          <p:cNvSpPr txBox="1"/>
          <p:nvPr/>
        </p:nvSpPr>
        <p:spPr>
          <a:xfrm>
            <a:off x="1828800" y="2343955"/>
            <a:ext cx="4456091" cy="369332"/>
          </a:xfrm>
          <a:prstGeom prst="rect">
            <a:avLst/>
          </a:prstGeom>
          <a:noFill/>
        </p:spPr>
        <p:txBody>
          <a:bodyPr wrap="square" rtlCol="0">
            <a:spAutoFit/>
          </a:bodyPr>
          <a:lstStyle/>
          <a:p>
            <a:r>
              <a:rPr lang="es-ES_tradnl" dirty="0" smtClean="0"/>
              <a: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3728" y="4291201"/>
            <a:ext cx="1718272" cy="2566801"/>
          </a:xfrm>
          <a:prstGeom prst="rect">
            <a:avLst/>
          </a:prstGeom>
        </p:spPr>
      </p:pic>
    </p:spTree>
    <p:extLst>
      <p:ext uri="{BB962C8B-B14F-4D97-AF65-F5344CB8AC3E}">
        <p14:creationId xmlns:p14="http://schemas.microsoft.com/office/powerpoint/2010/main" val="130318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790" y="399529"/>
            <a:ext cx="10972800" cy="913211"/>
          </a:xfrm>
        </p:spPr>
        <p:txBody>
          <a:bodyPr>
            <a:normAutofit/>
          </a:bodyPr>
          <a:lstStyle/>
          <a:p>
            <a:r>
              <a:rPr lang="en-US" dirty="0" smtClean="0"/>
              <a:t>Happy day of love and friendship!</a:t>
            </a:r>
            <a:endParaRPr lang="en-US" dirty="0"/>
          </a:p>
        </p:txBody>
      </p:sp>
      <p:pic>
        <p:nvPicPr>
          <p:cNvPr id="3" name="Picture 2"/>
          <p:cNvPicPr>
            <a:picLocks noChangeAspect="1"/>
          </p:cNvPicPr>
          <p:nvPr/>
        </p:nvPicPr>
        <p:blipFill>
          <a:blip r:embed="rId2"/>
          <a:stretch>
            <a:fillRect/>
          </a:stretch>
        </p:blipFill>
        <p:spPr>
          <a:xfrm>
            <a:off x="1983541" y="1448432"/>
            <a:ext cx="8114352" cy="5409568"/>
          </a:xfrm>
          <a:prstGeom prst="rect">
            <a:avLst/>
          </a:prstGeom>
        </p:spPr>
      </p:pic>
    </p:spTree>
    <p:extLst>
      <p:ext uri="{BB962C8B-B14F-4D97-AF65-F5344CB8AC3E}">
        <p14:creationId xmlns:p14="http://schemas.microsoft.com/office/powerpoint/2010/main" val="19936535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198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26229" y="1"/>
            <a:ext cx="5254855" cy="6949440"/>
          </a:xfrm>
          <a:prstGeom prst="rect">
            <a:avLst/>
          </a:prstGeom>
        </p:spPr>
      </p:pic>
      <p:sp>
        <p:nvSpPr>
          <p:cNvPr id="5" name="Text Placeholder 2"/>
          <p:cNvSpPr txBox="1">
            <a:spLocks/>
          </p:cNvSpPr>
          <p:nvPr/>
        </p:nvSpPr>
        <p:spPr>
          <a:xfrm>
            <a:off x="1640841" y="6581014"/>
            <a:ext cx="923881" cy="227005"/>
          </a:xfrm>
          <a:prstGeom prst="rect">
            <a:avLst/>
          </a:prstGeom>
        </p:spPr>
        <p:txBody>
          <a:bodyPr vert="horz" lIns="45720" tIns="45720" rIns="45720" bIns="45720" rtlCol="0">
            <a:normAutofit fontScale="55000" lnSpcReduction="2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r>
              <a:rPr lang="es-ES_tradnl" smtClean="0"/>
              <a:t>10 mins</a:t>
            </a:r>
            <a:endParaRPr lang="es-ES_tradnl" dirty="0"/>
          </a:p>
        </p:txBody>
      </p:sp>
    </p:spTree>
    <p:extLst>
      <p:ext uri="{BB962C8B-B14F-4D97-AF65-F5344CB8AC3E}">
        <p14:creationId xmlns:p14="http://schemas.microsoft.com/office/powerpoint/2010/main" val="9532527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330" y="186091"/>
            <a:ext cx="10972800" cy="1143000"/>
          </a:xfrm>
        </p:spPr>
        <p:txBody>
          <a:bodyPr/>
          <a:lstStyle/>
          <a:p>
            <a:r>
              <a:rPr lang="en-US" dirty="0" err="1" smtClean="0"/>
              <a:t>Sopa</a:t>
            </a:r>
            <a:r>
              <a:rPr lang="en-US" dirty="0" smtClean="0"/>
              <a:t> de </a:t>
            </a:r>
            <a:r>
              <a:rPr lang="en-US" dirty="0" err="1" smtClean="0"/>
              <a:t>letras</a:t>
            </a:r>
            <a:endParaRPr lang="en-US" dirty="0"/>
          </a:p>
        </p:txBody>
      </p:sp>
      <p:pic>
        <p:nvPicPr>
          <p:cNvPr id="3" name="Picture 2" descr="elated image"/>
          <p:cNvPicPr/>
          <p:nvPr/>
        </p:nvPicPr>
        <p:blipFill>
          <a:blip r:embed="rId2">
            <a:extLst>
              <a:ext uri="{28A0092B-C50C-407E-A947-70E740481C1C}">
                <a14:useLocalDpi xmlns:a14="http://schemas.microsoft.com/office/drawing/2010/main" val="0"/>
              </a:ext>
            </a:extLst>
          </a:blip>
          <a:srcRect/>
          <a:stretch>
            <a:fillRect/>
          </a:stretch>
        </p:blipFill>
        <p:spPr bwMode="auto">
          <a:xfrm>
            <a:off x="3738760" y="1198589"/>
            <a:ext cx="4517761" cy="5473915"/>
          </a:xfrm>
          <a:prstGeom prst="rect">
            <a:avLst/>
          </a:prstGeom>
          <a:noFill/>
          <a:ln>
            <a:noFill/>
          </a:ln>
        </p:spPr>
      </p:pic>
    </p:spTree>
    <p:extLst>
      <p:ext uri="{BB962C8B-B14F-4D97-AF65-F5344CB8AC3E}">
        <p14:creationId xmlns:p14="http://schemas.microsoft.com/office/powerpoint/2010/main" val="39353831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 y="0"/>
            <a:ext cx="12600291" cy="8404394"/>
          </a:xfrm>
          <a:prstGeom prst="rect">
            <a:avLst/>
          </a:prstGeom>
        </p:spPr>
      </p:pic>
      <p:sp>
        <p:nvSpPr>
          <p:cNvPr id="2" name="Title 1"/>
          <p:cNvSpPr>
            <a:spLocks noGrp="1"/>
          </p:cNvSpPr>
          <p:nvPr>
            <p:ph type="ctrTitle"/>
          </p:nvPr>
        </p:nvSpPr>
        <p:spPr>
          <a:xfrm>
            <a:off x="1484088" y="199765"/>
            <a:ext cx="9796483" cy="1617835"/>
          </a:xfrm>
        </p:spPr>
        <p:txBody>
          <a:bodyPr>
            <a:normAutofit/>
          </a:bodyPr>
          <a:lstStyle/>
          <a:p>
            <a:r>
              <a:rPr lang="es-ES_tradnl" sz="4800" dirty="0" smtClean="0"/>
              <a:t>Bienvenidos a Nuestra Clase </a:t>
            </a:r>
            <a:br>
              <a:rPr lang="es-ES_tradnl" sz="4800" dirty="0" smtClean="0"/>
            </a:br>
            <a:r>
              <a:rPr lang="es-ES_tradnl" sz="4800" dirty="0" smtClean="0"/>
              <a:t>Español 1 </a:t>
            </a:r>
            <a:endParaRPr lang="es-ES_tradnl" sz="4800" dirty="0"/>
          </a:p>
        </p:txBody>
      </p:sp>
      <p:sp>
        <p:nvSpPr>
          <p:cNvPr id="3" name="Subtitle 2"/>
          <p:cNvSpPr>
            <a:spLocks noGrp="1"/>
          </p:cNvSpPr>
          <p:nvPr>
            <p:ph type="subTitle" idx="1"/>
          </p:nvPr>
        </p:nvSpPr>
        <p:spPr>
          <a:xfrm>
            <a:off x="2256903" y="1717324"/>
            <a:ext cx="8534400" cy="1752600"/>
          </a:xfrm>
        </p:spPr>
        <p:txBody>
          <a:bodyPr>
            <a:noAutofit/>
          </a:bodyPr>
          <a:lstStyle/>
          <a:p>
            <a:r>
              <a:rPr lang="es-ES_tradnl" sz="3200" dirty="0" smtClean="0"/>
              <a:t>Hoy es </a:t>
            </a:r>
            <a:r>
              <a:rPr lang="es-ES_tradnl" sz="3200" dirty="0" smtClean="0"/>
              <a:t>jueves</a:t>
            </a:r>
            <a:r>
              <a:rPr lang="es-ES_tradnl" sz="3200" dirty="0" smtClean="0"/>
              <a:t>, </a:t>
            </a:r>
            <a:r>
              <a:rPr lang="es-ES_tradnl" sz="3200" dirty="0" smtClean="0"/>
              <a:t>el </a:t>
            </a:r>
            <a:r>
              <a:rPr lang="es-ES_tradnl" sz="3200" dirty="0" smtClean="0"/>
              <a:t>catorce</a:t>
            </a:r>
            <a:r>
              <a:rPr lang="es-ES_tradnl" sz="3200" dirty="0" smtClean="0"/>
              <a:t> </a:t>
            </a:r>
            <a:r>
              <a:rPr lang="es-ES_tradnl" sz="3200" dirty="0" smtClean="0"/>
              <a:t>de febrero </a:t>
            </a:r>
            <a:endParaRPr lang="es-ES_tradnl" sz="3200" dirty="0" smtClean="0"/>
          </a:p>
          <a:p>
            <a:r>
              <a:rPr lang="es-ES_tradnl" sz="5400" dirty="0" smtClean="0">
                <a:latin typeface="Apple Chancery"/>
                <a:cs typeface="Apple Chancery"/>
              </a:rPr>
              <a:t>Feliz </a:t>
            </a:r>
            <a:r>
              <a:rPr lang="es-ES_tradnl" sz="5400" dirty="0" err="1" smtClean="0">
                <a:latin typeface="Apple Chancery"/>
                <a:cs typeface="Apple Chancery"/>
              </a:rPr>
              <a:t>dia</a:t>
            </a:r>
            <a:r>
              <a:rPr lang="es-ES_tradnl" sz="5400" dirty="0" smtClean="0">
                <a:latin typeface="Apple Chancery"/>
                <a:cs typeface="Apple Chancery"/>
              </a:rPr>
              <a:t> de amor y amistad!</a:t>
            </a:r>
            <a:endParaRPr lang="es-ES_tradnl" sz="5400" dirty="0">
              <a:latin typeface="Apple Chancery"/>
              <a:cs typeface="Apple Chancery"/>
            </a:endParaRPr>
          </a:p>
        </p:txBody>
      </p:sp>
    </p:spTree>
    <p:extLst>
      <p:ext uri="{BB962C8B-B14F-4D97-AF65-F5344CB8AC3E}">
        <p14:creationId xmlns:p14="http://schemas.microsoft.com/office/powerpoint/2010/main" val="3877416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Quien</a:t>
            </a:r>
            <a:r>
              <a:rPr lang="en-US" dirty="0" smtClean="0"/>
              <a:t> </a:t>
            </a:r>
            <a:r>
              <a:rPr lang="en-US" dirty="0" err="1" smtClean="0"/>
              <a:t>tiene</a:t>
            </a:r>
            <a:r>
              <a:rPr lang="en-US" dirty="0" smtClean="0"/>
              <a:t> el </a:t>
            </a:r>
            <a:r>
              <a:rPr lang="en-US" dirty="0" err="1" smtClean="0"/>
              <a:t>mejor</a:t>
            </a:r>
            <a:r>
              <a:rPr lang="en-US" dirty="0" smtClean="0"/>
              <a:t> </a:t>
            </a:r>
            <a:r>
              <a:rPr lang="en-US" dirty="0" err="1" smtClean="0"/>
              <a:t>acento</a:t>
            </a:r>
            <a:r>
              <a:rPr lang="en-US" dirty="0" smtClean="0"/>
              <a:t>?</a:t>
            </a:r>
            <a:endParaRPr lang="en-US" dirty="0"/>
          </a:p>
        </p:txBody>
      </p:sp>
      <p:sp>
        <p:nvSpPr>
          <p:cNvPr id="3" name="Content Placeholder 2"/>
          <p:cNvSpPr>
            <a:spLocks noGrp="1"/>
          </p:cNvSpPr>
          <p:nvPr>
            <p:ph idx="1"/>
          </p:nvPr>
        </p:nvSpPr>
        <p:spPr/>
        <p:txBody>
          <a:bodyPr/>
          <a:lstStyle/>
          <a:p>
            <a:r>
              <a:rPr lang="en-US" dirty="0">
                <a:hlinkClick r:id="rId2"/>
              </a:rPr>
              <a:t>https://www.youtube.com/watch?reload=9&amp;v=</a:t>
            </a:r>
            <a:r>
              <a:rPr lang="en-US" dirty="0" smtClean="0">
                <a:hlinkClick r:id="rId2"/>
              </a:rPr>
              <a:t>6vmyShi4nGo</a:t>
            </a:r>
            <a:endParaRPr lang="en-US" dirty="0" smtClean="0"/>
          </a:p>
          <a:p>
            <a:r>
              <a:rPr lang="en-US" dirty="0">
                <a:hlinkClick r:id="rId3"/>
              </a:rPr>
              <a:t>https://www.youtube.com/watch?v=bLp_1KtpG4k&amp;t=</a:t>
            </a:r>
            <a:r>
              <a:rPr lang="en-US" dirty="0" smtClean="0">
                <a:hlinkClick r:id="rId3"/>
              </a:rPr>
              <a:t>21s</a:t>
            </a:r>
            <a:endParaRPr lang="en-US" dirty="0" smtClean="0"/>
          </a:p>
          <a:p>
            <a:r>
              <a:rPr lang="en-US" dirty="0">
                <a:hlinkClick r:id="rId4"/>
              </a:rPr>
              <a:t>https://www.youtube.com/watch?v=3o9nLRRA1Ws&amp;pbjreload=</a:t>
            </a:r>
            <a:r>
              <a:rPr lang="en-US" dirty="0" smtClean="0">
                <a:hlinkClick r:id="rId4"/>
              </a:rPr>
              <a:t>10</a:t>
            </a:r>
            <a:endParaRPr lang="en-US" dirty="0" smtClean="0"/>
          </a:p>
        </p:txBody>
      </p:sp>
    </p:spTree>
    <p:extLst>
      <p:ext uri="{BB962C8B-B14F-4D97-AF65-F5344CB8AC3E}">
        <p14:creationId xmlns:p14="http://schemas.microsoft.com/office/powerpoint/2010/main" val="41276601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 </a:t>
            </a:r>
            <a:r>
              <a:rPr lang="en-US" dirty="0" err="1" smtClean="0"/>
              <a:t>chicos</a:t>
            </a:r>
            <a:r>
              <a:rPr lang="en-US" dirty="0" smtClean="0"/>
              <a:t>, </a:t>
            </a:r>
            <a:r>
              <a:rPr lang="en-US" dirty="0" err="1" smtClean="0"/>
              <a:t>que</a:t>
            </a:r>
            <a:r>
              <a:rPr lang="en-US" dirty="0" smtClean="0"/>
              <a:t> </a:t>
            </a:r>
            <a:r>
              <a:rPr lang="en-US" dirty="0" err="1" smtClean="0"/>
              <a:t>opinan</a:t>
            </a:r>
            <a:r>
              <a:rPr lang="en-US" dirty="0" smtClean="0"/>
              <a:t>? And your opinion guys?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a:hlinkClick r:id="rId2"/>
              </a:rPr>
              <a:t>https://www.youtube.com/watch?v=</a:t>
            </a:r>
            <a:r>
              <a:rPr lang="en-US" dirty="0" smtClean="0">
                <a:hlinkClick r:id="rId2"/>
              </a:rPr>
              <a:t>tIpzfs5tBJU</a:t>
            </a:r>
            <a:r>
              <a:rPr lang="en-US" dirty="0" smtClean="0"/>
              <a:t> </a:t>
            </a:r>
          </a:p>
          <a:p>
            <a:pPr marL="514350" indent="-514350">
              <a:buFont typeface="+mj-lt"/>
              <a:buAutoNum type="arabicPeriod"/>
            </a:pPr>
            <a:r>
              <a:rPr lang="en-US" dirty="0" smtClean="0">
                <a:hlinkClick r:id="rId3"/>
              </a:rPr>
              <a:t>https</a:t>
            </a:r>
            <a:r>
              <a:rPr lang="en-US" dirty="0">
                <a:hlinkClick r:id="rId3"/>
              </a:rPr>
              <a:t>://www.youtube.com/watch?v=</a:t>
            </a:r>
            <a:r>
              <a:rPr lang="en-US" dirty="0" smtClean="0">
                <a:hlinkClick r:id="rId3"/>
              </a:rPr>
              <a:t>P2zOb0HGdxg</a:t>
            </a:r>
            <a:r>
              <a:rPr lang="en-US" dirty="0" smtClean="0"/>
              <a:t> </a:t>
            </a:r>
          </a:p>
          <a:p>
            <a:pPr marL="514350" indent="-514350">
              <a:buFont typeface="+mj-lt"/>
              <a:buAutoNum type="arabicPeriod"/>
            </a:pPr>
            <a:r>
              <a:rPr lang="en-US" dirty="0" smtClean="0">
                <a:hlinkClick r:id="rId4"/>
              </a:rPr>
              <a:t>https</a:t>
            </a:r>
            <a:r>
              <a:rPr lang="en-US" dirty="0">
                <a:hlinkClick r:id="rId4"/>
              </a:rPr>
              <a:t>://www.youtube.com/watch?v=</a:t>
            </a:r>
            <a:r>
              <a:rPr lang="en-US" dirty="0" smtClean="0">
                <a:hlinkClick r:id="rId4"/>
              </a:rPr>
              <a:t>ieBvA3kMJB4</a:t>
            </a:r>
            <a:r>
              <a:rPr lang="en-US" dirty="0" smtClean="0"/>
              <a:t> </a:t>
            </a:r>
          </a:p>
          <a:p>
            <a:pPr marL="514350" indent="-514350">
              <a:buFont typeface="+mj-lt"/>
              <a:buAutoNum type="arabicPeriod"/>
            </a:pPr>
            <a:r>
              <a:rPr lang="en-US" dirty="0" smtClean="0">
                <a:hlinkClick r:id="rId5"/>
              </a:rPr>
              <a:t>https</a:t>
            </a:r>
            <a:r>
              <a:rPr lang="en-US" dirty="0">
                <a:hlinkClick r:id="rId5"/>
              </a:rPr>
              <a:t>://www.youtube.com/watch?v=</a:t>
            </a:r>
            <a:r>
              <a:rPr lang="en-US" dirty="0" smtClean="0">
                <a:hlinkClick r:id="rId5"/>
              </a:rPr>
              <a:t>3VpvZodBb7g</a:t>
            </a:r>
            <a:r>
              <a:rPr lang="en-US" dirty="0" smtClean="0"/>
              <a:t>  </a:t>
            </a:r>
          </a:p>
          <a:p>
            <a:pPr marL="514350" indent="-514350">
              <a:buFont typeface="+mj-lt"/>
              <a:buAutoNum type="arabicPeriod"/>
            </a:pPr>
            <a:r>
              <a:rPr lang="en-US" dirty="0">
                <a:hlinkClick r:id="rId6"/>
              </a:rPr>
              <a:t>https://www.youtube.com/watch?v=wTZ7A-</a:t>
            </a:r>
            <a:r>
              <a:rPr lang="en-US" dirty="0" smtClean="0">
                <a:hlinkClick r:id="rId6"/>
              </a:rPr>
              <a:t>h8yTs</a:t>
            </a:r>
            <a:r>
              <a:rPr lang="en-US" dirty="0" smtClean="0"/>
              <a:t> </a:t>
            </a:r>
          </a:p>
          <a:p>
            <a:endParaRPr lang="en-US" dirty="0" smtClean="0"/>
          </a:p>
        </p:txBody>
      </p:sp>
    </p:spTree>
    <p:extLst>
      <p:ext uri="{BB962C8B-B14F-4D97-AF65-F5344CB8AC3E}">
        <p14:creationId xmlns:p14="http://schemas.microsoft.com/office/powerpoint/2010/main" val="5194677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 </a:t>
            </a:r>
            <a:r>
              <a:rPr lang="en-US" dirty="0" err="1" smtClean="0"/>
              <a:t>chicos</a:t>
            </a:r>
            <a:r>
              <a:rPr lang="en-US" dirty="0" smtClean="0"/>
              <a:t>, </a:t>
            </a:r>
            <a:r>
              <a:rPr lang="en-US" dirty="0" err="1" smtClean="0"/>
              <a:t>que</a:t>
            </a:r>
            <a:r>
              <a:rPr lang="en-US" dirty="0" smtClean="0"/>
              <a:t> </a:t>
            </a:r>
            <a:r>
              <a:rPr lang="en-US" dirty="0" err="1" smtClean="0"/>
              <a:t>opinan</a:t>
            </a:r>
            <a:r>
              <a:rPr lang="en-US" dirty="0" smtClean="0"/>
              <a:t>? And your opinion guys?</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dirty="0">
                <a:hlinkClick r:id="rId2"/>
              </a:rPr>
              <a:t>https://www.youtube.com/watch?v=</a:t>
            </a:r>
            <a:r>
              <a:rPr lang="en-US" dirty="0" smtClean="0">
                <a:hlinkClick r:id="rId2"/>
              </a:rPr>
              <a:t>tIpzfs5tBJU</a:t>
            </a:r>
            <a:r>
              <a:rPr lang="en-US" dirty="0" smtClean="0"/>
              <a:t> (</a:t>
            </a:r>
            <a:r>
              <a:rPr lang="en-US" dirty="0" err="1" smtClean="0"/>
              <a:t>mexicana</a:t>
            </a:r>
            <a:r>
              <a:rPr lang="en-US" dirty="0" smtClean="0"/>
              <a:t>)</a:t>
            </a:r>
          </a:p>
          <a:p>
            <a:pPr marL="514350" indent="-514350">
              <a:buFont typeface="+mj-lt"/>
              <a:buAutoNum type="arabicPeriod"/>
            </a:pPr>
            <a:r>
              <a:rPr lang="en-US" dirty="0" smtClean="0">
                <a:hlinkClick r:id="rId3"/>
              </a:rPr>
              <a:t>https</a:t>
            </a:r>
            <a:r>
              <a:rPr lang="en-US" dirty="0">
                <a:hlinkClick r:id="rId3"/>
              </a:rPr>
              <a:t>://www.youtube.com/watch?v=</a:t>
            </a:r>
            <a:r>
              <a:rPr lang="en-US" dirty="0" smtClean="0">
                <a:hlinkClick r:id="rId3"/>
              </a:rPr>
              <a:t>P2zOb0HGdxg</a:t>
            </a:r>
            <a:r>
              <a:rPr lang="en-US" dirty="0" smtClean="0"/>
              <a:t> (</a:t>
            </a:r>
            <a:r>
              <a:rPr lang="en-US" dirty="0" err="1" smtClean="0"/>
              <a:t>espanola</a:t>
            </a:r>
            <a:r>
              <a:rPr lang="en-US" dirty="0" smtClean="0"/>
              <a:t>)</a:t>
            </a:r>
          </a:p>
          <a:p>
            <a:pPr marL="514350" indent="-514350">
              <a:buFont typeface="+mj-lt"/>
              <a:buAutoNum type="arabicPeriod"/>
            </a:pPr>
            <a:r>
              <a:rPr lang="en-US" dirty="0" smtClean="0">
                <a:hlinkClick r:id="rId4"/>
              </a:rPr>
              <a:t>https</a:t>
            </a:r>
            <a:r>
              <a:rPr lang="en-US" dirty="0">
                <a:hlinkClick r:id="rId4"/>
              </a:rPr>
              <a:t>://www.youtube.com/watch?v=</a:t>
            </a:r>
            <a:r>
              <a:rPr lang="en-US" dirty="0" smtClean="0">
                <a:hlinkClick r:id="rId4"/>
              </a:rPr>
              <a:t>ieBvA3kMJB4</a:t>
            </a:r>
            <a:r>
              <a:rPr lang="en-US" dirty="0" smtClean="0"/>
              <a:t> (Puerto </a:t>
            </a:r>
            <a:r>
              <a:rPr lang="en-US" dirty="0" err="1" smtClean="0"/>
              <a:t>riquense</a:t>
            </a:r>
            <a:r>
              <a:rPr lang="en-US" dirty="0" smtClean="0"/>
              <a:t>)</a:t>
            </a:r>
          </a:p>
          <a:p>
            <a:pPr marL="514350" indent="-514350">
              <a:buFont typeface="+mj-lt"/>
              <a:buAutoNum type="arabicPeriod"/>
            </a:pPr>
            <a:r>
              <a:rPr lang="en-US" dirty="0" smtClean="0">
                <a:hlinkClick r:id="rId5"/>
              </a:rPr>
              <a:t>https</a:t>
            </a:r>
            <a:r>
              <a:rPr lang="en-US" dirty="0">
                <a:hlinkClick r:id="rId5"/>
              </a:rPr>
              <a:t>://www.youtube.com/watch?v=</a:t>
            </a:r>
            <a:r>
              <a:rPr lang="en-US" dirty="0" smtClean="0">
                <a:hlinkClick r:id="rId5"/>
              </a:rPr>
              <a:t>3VpvZodBb7g</a:t>
            </a:r>
            <a:r>
              <a:rPr lang="en-US" dirty="0" smtClean="0"/>
              <a:t>  (</a:t>
            </a:r>
            <a:r>
              <a:rPr lang="en-US" dirty="0" err="1" smtClean="0"/>
              <a:t>dominicana</a:t>
            </a:r>
            <a:r>
              <a:rPr lang="en-US" dirty="0" smtClean="0"/>
              <a:t>)</a:t>
            </a:r>
          </a:p>
          <a:p>
            <a:pPr marL="514350" indent="-514350">
              <a:buFont typeface="+mj-lt"/>
              <a:buAutoNum type="arabicPeriod"/>
            </a:pPr>
            <a:r>
              <a:rPr lang="en-US" dirty="0">
                <a:hlinkClick r:id="rId6"/>
              </a:rPr>
              <a:t>https://www.youtube.com/watch?v=wTZ7A-</a:t>
            </a:r>
            <a:r>
              <a:rPr lang="en-US" dirty="0" smtClean="0">
                <a:hlinkClick r:id="rId6"/>
              </a:rPr>
              <a:t>h8yTs</a:t>
            </a:r>
            <a:r>
              <a:rPr lang="en-US" dirty="0" smtClean="0"/>
              <a:t> (</a:t>
            </a:r>
            <a:r>
              <a:rPr lang="en-US" dirty="0" err="1" smtClean="0"/>
              <a:t>colombiana</a:t>
            </a:r>
            <a:r>
              <a:rPr lang="en-US" dirty="0" smtClean="0"/>
              <a:t>)</a:t>
            </a:r>
          </a:p>
          <a:p>
            <a:endParaRPr lang="en-US" dirty="0" smtClean="0"/>
          </a:p>
        </p:txBody>
      </p:sp>
    </p:spTree>
    <p:extLst>
      <p:ext uri="{BB962C8B-B14F-4D97-AF65-F5344CB8AC3E}">
        <p14:creationId xmlns:p14="http://schemas.microsoft.com/office/powerpoint/2010/main" val="33655711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9271" y="413220"/>
            <a:ext cx="8143569" cy="6107677"/>
          </a:xfrm>
          <a:prstGeom prst="rect">
            <a:avLst/>
          </a:prstGeom>
        </p:spPr>
      </p:pic>
    </p:spTree>
    <p:extLst>
      <p:ext uri="{BB962C8B-B14F-4D97-AF65-F5344CB8AC3E}">
        <p14:creationId xmlns:p14="http://schemas.microsoft.com/office/powerpoint/2010/main" val="20364119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6382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1286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OBJETIVO Y DOL </a:t>
            </a:r>
            <a:endParaRPr lang="es-ES_tradnl" dirty="0"/>
          </a:p>
        </p:txBody>
      </p:sp>
      <p:sp>
        <p:nvSpPr>
          <p:cNvPr id="3" name="Content Placeholder 2"/>
          <p:cNvSpPr>
            <a:spLocks noGrp="1"/>
          </p:cNvSpPr>
          <p:nvPr>
            <p:ph sz="half" idx="1"/>
          </p:nvPr>
        </p:nvSpPr>
        <p:spPr/>
        <p:txBody>
          <a:bodyPr>
            <a:normAutofit/>
          </a:bodyPr>
          <a:lstStyle/>
          <a:p>
            <a:r>
              <a:rPr lang="es-ES_tradnl" sz="2800" dirty="0" smtClean="0"/>
              <a:t>OBJ: </a:t>
            </a:r>
            <a:r>
              <a:rPr lang="en-US" sz="2800" dirty="0"/>
              <a:t>LLWBAT read and interpret a text relating to family members by creating family trees from a text.</a:t>
            </a:r>
          </a:p>
          <a:p>
            <a:r>
              <a:rPr lang="en-US" sz="2800" dirty="0"/>
              <a:t>[NL.3.1b, NL.2.1b]</a:t>
            </a:r>
            <a:endParaRPr lang="es-ES_tradnl" sz="2800" dirty="0"/>
          </a:p>
        </p:txBody>
      </p:sp>
      <p:sp>
        <p:nvSpPr>
          <p:cNvPr id="4" name="Content Placeholder 3"/>
          <p:cNvSpPr>
            <a:spLocks noGrp="1"/>
          </p:cNvSpPr>
          <p:nvPr>
            <p:ph sz="half" idx="2"/>
          </p:nvPr>
        </p:nvSpPr>
        <p:spPr/>
        <p:txBody>
          <a:bodyPr>
            <a:normAutofit/>
          </a:bodyPr>
          <a:lstStyle/>
          <a:p>
            <a:r>
              <a:rPr lang="es-ES_tradnl" sz="3200" dirty="0" smtClean="0"/>
              <a:t>DOL: </a:t>
            </a:r>
            <a:r>
              <a:rPr lang="en-US" sz="3200" dirty="0"/>
              <a:t>LLW create a family tree from a text using 10 family member vocabulary terms with 100% accuracy.</a:t>
            </a:r>
            <a:endParaRPr lang="es-ES_tradnl" sz="3200" dirty="0"/>
          </a:p>
        </p:txBody>
      </p:sp>
    </p:spTree>
    <p:extLst>
      <p:ext uri="{BB962C8B-B14F-4D97-AF65-F5344CB8AC3E}">
        <p14:creationId xmlns:p14="http://schemas.microsoft.com/office/powerpoint/2010/main" val="41191277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s-ES_tradnl" dirty="0" smtClean="0"/>
              <a:t>Bienvenidos a Nuestra Clase</a:t>
            </a:r>
            <a:br>
              <a:rPr lang="es-ES_tradnl" dirty="0" smtClean="0"/>
            </a:br>
            <a:r>
              <a:rPr lang="es-ES_tradnl" dirty="0"/>
              <a:t/>
            </a:r>
            <a:br>
              <a:rPr lang="es-ES_tradnl" dirty="0"/>
            </a:br>
            <a:r>
              <a:rPr lang="es-ES_tradnl" dirty="0" smtClean="0"/>
              <a:t>Español 1 </a:t>
            </a:r>
            <a:endParaRPr lang="es-ES_tradnl" dirty="0"/>
          </a:p>
        </p:txBody>
      </p:sp>
      <p:sp>
        <p:nvSpPr>
          <p:cNvPr id="3" name="Subtitle 2"/>
          <p:cNvSpPr>
            <a:spLocks noGrp="1"/>
          </p:cNvSpPr>
          <p:nvPr>
            <p:ph type="subTitle" idx="1"/>
          </p:nvPr>
        </p:nvSpPr>
        <p:spPr/>
        <p:txBody>
          <a:bodyPr/>
          <a:lstStyle/>
          <a:p>
            <a:r>
              <a:rPr lang="es-ES_tradnl" dirty="0" smtClean="0"/>
              <a:t>Hoy es </a:t>
            </a:r>
            <a:r>
              <a:rPr lang="es-ES_tradnl" dirty="0" smtClean="0"/>
              <a:t>viernes, </a:t>
            </a:r>
            <a:r>
              <a:rPr lang="es-ES_tradnl" dirty="0" smtClean="0"/>
              <a:t>el </a:t>
            </a:r>
            <a:r>
              <a:rPr lang="es-ES_tradnl" dirty="0" smtClean="0"/>
              <a:t>quince </a:t>
            </a:r>
            <a:r>
              <a:rPr lang="es-ES_tradnl" dirty="0" smtClean="0"/>
              <a:t>de febrero </a:t>
            </a:r>
            <a:endParaRPr lang="es-ES_tradnl" dirty="0"/>
          </a:p>
        </p:txBody>
      </p:sp>
    </p:spTree>
    <p:extLst>
      <p:ext uri="{BB962C8B-B14F-4D97-AF65-F5344CB8AC3E}">
        <p14:creationId xmlns:p14="http://schemas.microsoft.com/office/powerpoint/2010/main" val="30143619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s-ES_tradnl"/>
          </a:p>
        </p:txBody>
      </p:sp>
      <p:sp>
        <p:nvSpPr>
          <p:cNvPr id="3" name="Subtitle 2"/>
          <p:cNvSpPr>
            <a:spLocks noGrp="1"/>
          </p:cNvSpPr>
          <p:nvPr>
            <p:ph type="subTitle" idx="1"/>
          </p:nvPr>
        </p:nvSpPr>
        <p:spPr/>
        <p:txBody>
          <a:bodyPr/>
          <a:lstStyle/>
          <a:p>
            <a:endParaRPr lang="es-ES_tradnl"/>
          </a:p>
        </p:txBody>
      </p:sp>
      <p:pic>
        <p:nvPicPr>
          <p:cNvPr id="4" name="Picture 3"/>
          <p:cNvPicPr>
            <a:picLocks noChangeAspect="1"/>
          </p:cNvPicPr>
          <p:nvPr/>
        </p:nvPicPr>
        <p:blipFill rotWithShape="1">
          <a:blip r:embed="rId2"/>
          <a:srcRect l="178" t="33735" r="82275" b="33716"/>
          <a:stretch/>
        </p:blipFill>
        <p:spPr>
          <a:xfrm>
            <a:off x="0" y="2"/>
            <a:ext cx="9486899" cy="7122695"/>
          </a:xfrm>
          <a:prstGeom prst="rect">
            <a:avLst/>
          </a:prstGeom>
        </p:spPr>
      </p:pic>
    </p:spTree>
    <p:extLst>
      <p:ext uri="{BB962C8B-B14F-4D97-AF65-F5344CB8AC3E}">
        <p14:creationId xmlns:p14="http://schemas.microsoft.com/office/powerpoint/2010/main" val="37355639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270" y="-1693453"/>
            <a:ext cx="10820399" cy="2801935"/>
          </a:xfrm>
        </p:spPr>
        <p:txBody>
          <a:bodyPr>
            <a:normAutofit/>
          </a:bodyPr>
          <a:lstStyle/>
          <a:p>
            <a:pPr algn="ctr"/>
            <a:r>
              <a:rPr lang="es-ES_tradnl" sz="6600" dirty="0" smtClean="0"/>
              <a:t>agenda</a:t>
            </a:r>
            <a:endParaRPr lang="es-ES_tradnl" sz="6600" dirty="0"/>
          </a:p>
        </p:txBody>
      </p:sp>
      <p:graphicFrame>
        <p:nvGraphicFramePr>
          <p:cNvPr id="4" name="Table 3"/>
          <p:cNvGraphicFramePr>
            <a:graphicFrameLocks noGrp="1"/>
          </p:cNvGraphicFramePr>
          <p:nvPr>
            <p:extLst>
              <p:ext uri="{D42A27DB-BD31-4B8C-83A1-F6EECF244321}">
                <p14:modId xmlns:p14="http://schemas.microsoft.com/office/powerpoint/2010/main" val="1985381485"/>
              </p:ext>
            </p:extLst>
          </p:nvPr>
        </p:nvGraphicFramePr>
        <p:xfrm>
          <a:off x="2590557" y="1437970"/>
          <a:ext cx="7027818" cy="2682240"/>
        </p:xfrm>
        <a:graphic>
          <a:graphicData uri="http://schemas.openxmlformats.org/drawingml/2006/table">
            <a:tbl>
              <a:tblPr firstRow="1" bandRow="1">
                <a:tableStyleId>{5C22544A-7EE6-4342-B048-85BDC9FD1C3A}</a:tableStyleId>
              </a:tblPr>
              <a:tblGrid>
                <a:gridCol w="3513909">
                  <a:extLst>
                    <a:ext uri="{9D8B030D-6E8A-4147-A177-3AD203B41FA5}">
                      <a16:colId xmlns:a16="http://schemas.microsoft.com/office/drawing/2014/main" xmlns="" val="20000"/>
                    </a:ext>
                  </a:extLst>
                </a:gridCol>
                <a:gridCol w="3513909">
                  <a:extLst>
                    <a:ext uri="{9D8B030D-6E8A-4147-A177-3AD203B41FA5}">
                      <a16:colId xmlns:a16="http://schemas.microsoft.com/office/drawing/2014/main" xmlns="" val="20001"/>
                    </a:ext>
                  </a:extLst>
                </a:gridCol>
              </a:tblGrid>
              <a:tr h="370840">
                <a:tc>
                  <a:txBody>
                    <a:bodyPr/>
                    <a:lstStyle/>
                    <a:p>
                      <a:pPr algn="ctr"/>
                      <a:r>
                        <a:rPr lang="es-ES_tradnl" sz="2400" dirty="0" smtClean="0"/>
                        <a:t>TIME </a:t>
                      </a:r>
                      <a:endParaRPr lang="es-ES_tradnl" sz="2400" dirty="0"/>
                    </a:p>
                  </a:txBody>
                  <a:tcPr/>
                </a:tc>
                <a:tc>
                  <a:txBody>
                    <a:bodyPr/>
                    <a:lstStyle/>
                    <a:p>
                      <a:pPr algn="ctr"/>
                      <a:r>
                        <a:rPr lang="es-ES_tradnl" sz="2400" dirty="0" smtClean="0"/>
                        <a:t>ACTIVITY</a:t>
                      </a:r>
                      <a:endParaRPr lang="es-ES_tradnl" sz="2400" dirty="0"/>
                    </a:p>
                  </a:txBody>
                  <a:tcPr/>
                </a:tc>
                <a:extLst>
                  <a:ext uri="{0D108BD9-81ED-4DB2-BD59-A6C34878D82A}">
                    <a16:rowId xmlns:a16="http://schemas.microsoft.com/office/drawing/2014/main" xmlns="" val="10000"/>
                  </a:ext>
                </a:extLst>
              </a:tr>
              <a:tr h="370840">
                <a:tc>
                  <a:txBody>
                    <a:bodyPr/>
                    <a:lstStyle/>
                    <a:p>
                      <a:r>
                        <a:rPr lang="es-ES_tradnl" dirty="0" smtClean="0"/>
                        <a:t>5 Minutes</a:t>
                      </a:r>
                      <a:endParaRPr lang="es-ES_tradnl" dirty="0"/>
                    </a:p>
                  </a:txBody>
                  <a:tcPr/>
                </a:tc>
                <a:tc>
                  <a:txBody>
                    <a:bodyPr/>
                    <a:lstStyle/>
                    <a:p>
                      <a:r>
                        <a:rPr lang="es-ES_tradnl" dirty="0" smtClean="0"/>
                        <a:t>Hazlo</a:t>
                      </a:r>
                      <a:r>
                        <a:rPr lang="es-ES_tradnl" baseline="0" dirty="0" smtClean="0"/>
                        <a:t> Ahora</a:t>
                      </a:r>
                      <a:endParaRPr lang="es-ES_tradnl" dirty="0"/>
                    </a:p>
                  </a:txBody>
                  <a:tcPr/>
                </a:tc>
                <a:extLst>
                  <a:ext uri="{0D108BD9-81ED-4DB2-BD59-A6C34878D82A}">
                    <a16:rowId xmlns:a16="http://schemas.microsoft.com/office/drawing/2014/main" xmlns="" val="10001"/>
                  </a:ext>
                </a:extLst>
              </a:tr>
              <a:tr h="370840">
                <a:tc>
                  <a:txBody>
                    <a:bodyPr/>
                    <a:lstStyle/>
                    <a:p>
                      <a:r>
                        <a:rPr lang="es-ES_tradnl" dirty="0" smtClean="0"/>
                        <a:t>5 Minutes</a:t>
                      </a:r>
                      <a:endParaRPr lang="es-ES_tradnl" dirty="0"/>
                    </a:p>
                  </a:txBody>
                  <a:tcPr/>
                </a:tc>
                <a:tc>
                  <a:txBody>
                    <a:bodyPr/>
                    <a:lstStyle/>
                    <a:p>
                      <a:r>
                        <a:rPr lang="es-ES_tradnl" dirty="0" smtClean="0"/>
                        <a:t>Repaso de Posesivos</a:t>
                      </a:r>
                      <a:endParaRPr lang="es-ES_tradnl" dirty="0"/>
                    </a:p>
                  </a:txBody>
                  <a:tcPr/>
                </a:tc>
                <a:extLst>
                  <a:ext uri="{0D108BD9-81ED-4DB2-BD59-A6C34878D82A}">
                    <a16:rowId xmlns:a16="http://schemas.microsoft.com/office/drawing/2014/main" xmlns="" val="3245163999"/>
                  </a:ext>
                </a:extLst>
              </a:tr>
              <a:tr h="370840">
                <a:tc>
                  <a:txBody>
                    <a:bodyPr/>
                    <a:lstStyle/>
                    <a:p>
                      <a:r>
                        <a:rPr lang="es-ES_tradnl" dirty="0" smtClean="0"/>
                        <a:t>15</a:t>
                      </a:r>
                      <a:r>
                        <a:rPr lang="es-ES_tradnl" baseline="0" dirty="0" smtClean="0"/>
                        <a:t> Minutes</a:t>
                      </a:r>
                      <a:endParaRPr lang="es-ES_tradnl" dirty="0"/>
                    </a:p>
                  </a:txBody>
                  <a:tcPr/>
                </a:tc>
                <a:tc>
                  <a:txBody>
                    <a:bodyPr/>
                    <a:lstStyle/>
                    <a:p>
                      <a:r>
                        <a:rPr lang="es-ES_tradnl" dirty="0" smtClean="0"/>
                        <a:t>PESCA!</a:t>
                      </a:r>
                      <a:endParaRPr lang="es-ES_tradnl" dirty="0"/>
                    </a:p>
                  </a:txBody>
                  <a:tcPr/>
                </a:tc>
                <a:extLst>
                  <a:ext uri="{0D108BD9-81ED-4DB2-BD59-A6C34878D82A}">
                    <a16:rowId xmlns:a16="http://schemas.microsoft.com/office/drawing/2014/main" xmlns="" val="147144071"/>
                  </a:ext>
                </a:extLst>
              </a:tr>
              <a:tr h="370840">
                <a:tc>
                  <a:txBody>
                    <a:bodyPr/>
                    <a:lstStyle/>
                    <a:p>
                      <a:r>
                        <a:rPr lang="es-ES_tradnl" dirty="0" smtClean="0"/>
                        <a:t>10 Minutes </a:t>
                      </a:r>
                      <a:endParaRPr lang="es-ES_tradnl" dirty="0"/>
                    </a:p>
                  </a:txBody>
                  <a:tcPr/>
                </a:tc>
                <a:tc>
                  <a:txBody>
                    <a:bodyPr/>
                    <a:lstStyle/>
                    <a:p>
                      <a:r>
                        <a:rPr lang="es-ES_tradnl" dirty="0" err="1" smtClean="0"/>
                        <a:t>Create</a:t>
                      </a:r>
                      <a:r>
                        <a:rPr lang="es-ES_tradnl" dirty="0" smtClean="0"/>
                        <a:t> 4 </a:t>
                      </a:r>
                      <a:r>
                        <a:rPr lang="es-ES_tradnl" dirty="0" err="1" smtClean="0"/>
                        <a:t>Questions</a:t>
                      </a:r>
                      <a:endParaRPr lang="es-ES_tradnl" dirty="0"/>
                    </a:p>
                  </a:txBody>
                  <a:tcPr/>
                </a:tc>
                <a:extLst>
                  <a:ext uri="{0D108BD9-81ED-4DB2-BD59-A6C34878D82A}">
                    <a16:rowId xmlns:a16="http://schemas.microsoft.com/office/drawing/2014/main" xmlns="" val="10006"/>
                  </a:ext>
                </a:extLst>
              </a:tr>
              <a:tr h="370840">
                <a:tc>
                  <a:txBody>
                    <a:bodyPr/>
                    <a:lstStyle/>
                    <a:p>
                      <a:r>
                        <a:rPr lang="es-ES_tradnl" dirty="0" smtClean="0"/>
                        <a:t>5 Minutes</a:t>
                      </a:r>
                      <a:endParaRPr lang="es-ES_tradnl" dirty="0"/>
                    </a:p>
                  </a:txBody>
                  <a:tcPr/>
                </a:tc>
                <a:tc>
                  <a:txBody>
                    <a:bodyPr/>
                    <a:lstStyle/>
                    <a:p>
                      <a:r>
                        <a:rPr lang="es-ES_tradnl" dirty="0" err="1" smtClean="0"/>
                        <a:t>Answer</a:t>
                      </a:r>
                      <a:r>
                        <a:rPr lang="es-ES_tradnl" baseline="0" dirty="0" smtClean="0"/>
                        <a:t> peer </a:t>
                      </a:r>
                      <a:r>
                        <a:rPr lang="es-ES_tradnl" baseline="0" dirty="0" err="1" smtClean="0"/>
                        <a:t>questions</a:t>
                      </a:r>
                      <a:r>
                        <a:rPr lang="es-ES_tradnl" baseline="0" dirty="0" smtClean="0"/>
                        <a:t> </a:t>
                      </a:r>
                      <a:endParaRPr lang="es-ES_tradnl" dirty="0"/>
                    </a:p>
                  </a:txBody>
                  <a:tcPr/>
                </a:tc>
                <a:extLst>
                  <a:ext uri="{0D108BD9-81ED-4DB2-BD59-A6C34878D82A}">
                    <a16:rowId xmlns:a16="http://schemas.microsoft.com/office/drawing/2014/main" xmlns="" val="3518654471"/>
                  </a:ext>
                </a:extLst>
              </a:tr>
              <a:tr h="370840">
                <a:tc>
                  <a:txBody>
                    <a:bodyPr/>
                    <a:lstStyle/>
                    <a:p>
                      <a:r>
                        <a:rPr lang="es-ES_tradnl" dirty="0" smtClean="0"/>
                        <a:t>10 Minutes</a:t>
                      </a:r>
                      <a:r>
                        <a:rPr lang="es-ES_tradnl" baseline="0" dirty="0" smtClean="0"/>
                        <a:t> </a:t>
                      </a:r>
                      <a:endParaRPr lang="es-ES_tradnl" dirty="0"/>
                    </a:p>
                  </a:txBody>
                  <a:tcPr/>
                </a:tc>
                <a:tc>
                  <a:txBody>
                    <a:bodyPr/>
                    <a:lstStyle/>
                    <a:p>
                      <a:r>
                        <a:rPr lang="es-ES_tradnl" dirty="0" err="1" smtClean="0"/>
                        <a:t>Family</a:t>
                      </a:r>
                      <a:r>
                        <a:rPr lang="es-ES_tradnl" dirty="0" smtClean="0"/>
                        <a:t> </a:t>
                      </a:r>
                      <a:r>
                        <a:rPr lang="es-ES_tradnl" dirty="0" err="1" smtClean="0"/>
                        <a:t>Tree</a:t>
                      </a:r>
                      <a:r>
                        <a:rPr lang="es-ES_tradnl" dirty="0" smtClean="0"/>
                        <a:t> DOL</a:t>
                      </a:r>
                      <a:r>
                        <a:rPr lang="es-ES_tradnl" baseline="0" dirty="0" smtClean="0"/>
                        <a:t> </a:t>
                      </a:r>
                      <a:endParaRPr lang="es-ES_tradnl" dirty="0"/>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10858310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60" name="Shape 760"/>
          <p:cNvSpPr/>
          <p:nvPr/>
        </p:nvSpPr>
        <p:spPr>
          <a:xfrm>
            <a:off x="1307051" y="359032"/>
            <a:ext cx="2767800" cy="1387800"/>
          </a:xfrm>
          <a:prstGeom prst="wedgeEllipseCallout">
            <a:avLst>
              <a:gd name="adj1" fmla="val -20833"/>
              <a:gd name="adj2" fmla="val 625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r>
              <a:rPr lang="x-none" sz="2400" b="1" dirty="0" err="1">
                <a:latin typeface="Century Gothic"/>
                <a:ea typeface="Century Gothic"/>
                <a:cs typeface="Century Gothic"/>
                <a:sym typeface="Century Gothic"/>
              </a:rPr>
              <a:t>Her</a:t>
            </a:r>
            <a:r>
              <a:rPr lang="x-none" sz="2400" dirty="0">
                <a:latin typeface="Century Gothic"/>
                <a:ea typeface="Century Gothic"/>
                <a:cs typeface="Century Gothic"/>
                <a:sym typeface="Century Gothic"/>
              </a:rPr>
              <a:t> </a:t>
            </a:r>
            <a:r>
              <a:rPr lang="x-none" sz="2400" dirty="0" smtClean="0">
                <a:latin typeface="Century Gothic"/>
                <a:ea typeface="Century Gothic"/>
                <a:cs typeface="Century Gothic"/>
                <a:sym typeface="Century Gothic"/>
              </a:rPr>
              <a:t>dad </a:t>
            </a:r>
            <a:endParaRPr lang="x-none" sz="2400" dirty="0">
              <a:latin typeface="Century Gothic"/>
              <a:ea typeface="Century Gothic"/>
              <a:cs typeface="Century Gothic"/>
              <a:sym typeface="Century Gothic"/>
            </a:endParaRPr>
          </a:p>
        </p:txBody>
      </p:sp>
      <p:sp>
        <p:nvSpPr>
          <p:cNvPr id="761" name="Shape 761"/>
          <p:cNvSpPr/>
          <p:nvPr/>
        </p:nvSpPr>
        <p:spPr>
          <a:xfrm>
            <a:off x="2162631" y="2058024"/>
            <a:ext cx="2767800" cy="1387800"/>
          </a:xfrm>
          <a:prstGeom prst="wedgeEllipseCallout">
            <a:avLst>
              <a:gd name="adj1" fmla="val -20833"/>
              <a:gd name="adj2" fmla="val 625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r>
              <a:rPr lang="x-none" sz="2400" b="1" dirty="0" err="1">
                <a:latin typeface="Century Gothic"/>
                <a:ea typeface="Century Gothic"/>
                <a:cs typeface="Century Gothic"/>
                <a:sym typeface="Century Gothic"/>
              </a:rPr>
              <a:t>My</a:t>
            </a:r>
            <a:r>
              <a:rPr lang="x-none" sz="2400" dirty="0">
                <a:latin typeface="Century Gothic"/>
                <a:ea typeface="Century Gothic"/>
                <a:cs typeface="Century Gothic"/>
                <a:sym typeface="Century Gothic"/>
              </a:rPr>
              <a:t> </a:t>
            </a:r>
            <a:r>
              <a:rPr lang="x-none" sz="2400" dirty="0" err="1" smtClean="0">
                <a:latin typeface="Century Gothic"/>
                <a:ea typeface="Century Gothic"/>
                <a:cs typeface="Century Gothic"/>
                <a:sym typeface="Century Gothic"/>
              </a:rPr>
              <a:t>cousin</a:t>
            </a:r>
            <a:r>
              <a:rPr lang="x-none" sz="2400" dirty="0" smtClean="0">
                <a:latin typeface="Century Gothic"/>
                <a:ea typeface="Century Gothic"/>
                <a:cs typeface="Century Gothic"/>
                <a:sym typeface="Century Gothic"/>
              </a:rPr>
              <a:t> (</a:t>
            </a:r>
            <a:r>
              <a:rPr lang="x-none" sz="2400" dirty="0" err="1" smtClean="0">
                <a:latin typeface="Century Gothic"/>
                <a:ea typeface="Century Gothic"/>
                <a:cs typeface="Century Gothic"/>
                <a:sym typeface="Century Gothic"/>
              </a:rPr>
              <a:t>female</a:t>
            </a:r>
            <a:r>
              <a:rPr lang="x-none" sz="2400" dirty="0" smtClean="0">
                <a:latin typeface="Century Gothic"/>
                <a:ea typeface="Century Gothic"/>
                <a:cs typeface="Century Gothic"/>
                <a:sym typeface="Century Gothic"/>
              </a:rPr>
              <a:t>) </a:t>
            </a:r>
            <a:endParaRPr lang="x-none" sz="2400" dirty="0">
              <a:latin typeface="Century Gothic"/>
              <a:ea typeface="Century Gothic"/>
              <a:cs typeface="Century Gothic"/>
              <a:sym typeface="Century Gothic"/>
            </a:endParaRPr>
          </a:p>
        </p:txBody>
      </p:sp>
      <p:sp>
        <p:nvSpPr>
          <p:cNvPr id="762" name="Shape 762"/>
          <p:cNvSpPr/>
          <p:nvPr/>
        </p:nvSpPr>
        <p:spPr>
          <a:xfrm>
            <a:off x="85433" y="3794983"/>
            <a:ext cx="3123831" cy="1387800"/>
          </a:xfrm>
          <a:prstGeom prst="wedgeEllipseCallout">
            <a:avLst>
              <a:gd name="adj1" fmla="val -20833"/>
              <a:gd name="adj2" fmla="val 625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r>
              <a:rPr lang="x-none" sz="2400" b="1" dirty="0" err="1" smtClean="0">
                <a:latin typeface="Century Gothic"/>
                <a:ea typeface="Century Gothic"/>
                <a:cs typeface="Century Gothic"/>
                <a:sym typeface="Century Gothic"/>
              </a:rPr>
              <a:t>Our</a:t>
            </a:r>
            <a:r>
              <a:rPr lang="x-none" sz="2400" dirty="0" smtClean="0">
                <a:latin typeface="Century Gothic"/>
                <a:ea typeface="Century Gothic"/>
                <a:cs typeface="Century Gothic"/>
                <a:sym typeface="Century Gothic"/>
              </a:rPr>
              <a:t> </a:t>
            </a:r>
            <a:r>
              <a:rPr lang="x-none" sz="2400" dirty="0" err="1" smtClean="0">
                <a:latin typeface="Century Gothic"/>
                <a:ea typeface="Century Gothic"/>
                <a:cs typeface="Century Gothic"/>
                <a:sym typeface="Century Gothic"/>
              </a:rPr>
              <a:t>grandfather</a:t>
            </a:r>
            <a:endParaRPr lang="x-none" sz="2400" dirty="0">
              <a:latin typeface="Century Gothic"/>
              <a:ea typeface="Century Gothic"/>
              <a:cs typeface="Century Gothic"/>
              <a:sym typeface="Century Gothic"/>
            </a:endParaRPr>
          </a:p>
        </p:txBody>
      </p:sp>
      <p:sp>
        <p:nvSpPr>
          <p:cNvPr id="763" name="Shape 763"/>
          <p:cNvSpPr/>
          <p:nvPr/>
        </p:nvSpPr>
        <p:spPr>
          <a:xfrm>
            <a:off x="8169108" y="173159"/>
            <a:ext cx="2767800" cy="1387800"/>
          </a:xfrm>
          <a:prstGeom prst="wedgeEllipseCallout">
            <a:avLst>
              <a:gd name="adj1" fmla="val -20833"/>
              <a:gd name="adj2" fmla="val 625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r>
              <a:rPr lang="x-none" sz="2400" b="1" dirty="0" err="1">
                <a:latin typeface="Century Gothic"/>
                <a:ea typeface="Century Gothic"/>
                <a:cs typeface="Century Gothic"/>
                <a:sym typeface="Century Gothic"/>
              </a:rPr>
              <a:t>Our</a:t>
            </a:r>
            <a:r>
              <a:rPr lang="x-none" sz="2400" dirty="0">
                <a:latin typeface="Century Gothic"/>
                <a:ea typeface="Century Gothic"/>
                <a:cs typeface="Century Gothic"/>
                <a:sym typeface="Century Gothic"/>
              </a:rPr>
              <a:t> </a:t>
            </a:r>
            <a:r>
              <a:rPr lang="x-none" sz="2400" dirty="0" err="1" smtClean="0">
                <a:latin typeface="Century Gothic"/>
                <a:ea typeface="Century Gothic"/>
                <a:cs typeface="Century Gothic"/>
                <a:sym typeface="Century Gothic"/>
              </a:rPr>
              <a:t>aunt</a:t>
            </a:r>
            <a:r>
              <a:rPr lang="x-none" sz="2400" dirty="0" smtClean="0">
                <a:latin typeface="Century Gothic"/>
                <a:ea typeface="Century Gothic"/>
                <a:cs typeface="Century Gothic"/>
                <a:sym typeface="Century Gothic"/>
              </a:rPr>
              <a:t> </a:t>
            </a:r>
            <a:endParaRPr lang="x-none" sz="2400" dirty="0">
              <a:latin typeface="Century Gothic"/>
              <a:ea typeface="Century Gothic"/>
              <a:cs typeface="Century Gothic"/>
              <a:sym typeface="Century Gothic"/>
            </a:endParaRPr>
          </a:p>
        </p:txBody>
      </p:sp>
      <p:sp>
        <p:nvSpPr>
          <p:cNvPr id="764" name="Shape 764"/>
          <p:cNvSpPr/>
          <p:nvPr/>
        </p:nvSpPr>
        <p:spPr>
          <a:xfrm>
            <a:off x="6914801" y="2649325"/>
            <a:ext cx="3220872" cy="1387800"/>
          </a:xfrm>
          <a:prstGeom prst="wedgeEllipseCallout">
            <a:avLst>
              <a:gd name="adj1" fmla="val -20833"/>
              <a:gd name="adj2" fmla="val 625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r>
              <a:rPr lang="x-none" sz="2400" b="1" dirty="0" err="1">
                <a:latin typeface="Century Gothic"/>
                <a:ea typeface="Century Gothic"/>
                <a:cs typeface="Century Gothic"/>
                <a:sym typeface="Century Gothic"/>
              </a:rPr>
              <a:t>Your</a:t>
            </a:r>
            <a:r>
              <a:rPr lang="x-none" sz="2400" b="1" dirty="0">
                <a:latin typeface="Century Gothic"/>
                <a:ea typeface="Century Gothic"/>
                <a:cs typeface="Century Gothic"/>
                <a:sym typeface="Century Gothic"/>
              </a:rPr>
              <a:t> </a:t>
            </a:r>
            <a:r>
              <a:rPr lang="x-none" sz="2400" dirty="0" smtClean="0">
                <a:latin typeface="Century Gothic"/>
                <a:ea typeface="Century Gothic"/>
                <a:cs typeface="Century Gothic"/>
                <a:sym typeface="Century Gothic"/>
              </a:rPr>
              <a:t>(</a:t>
            </a:r>
            <a:r>
              <a:rPr lang="x-none" dirty="0" smtClean="0">
                <a:latin typeface="Century Gothic"/>
                <a:ea typeface="Century Gothic"/>
                <a:cs typeface="Century Gothic"/>
                <a:sym typeface="Century Gothic"/>
              </a:rPr>
              <a:t>informal</a:t>
            </a:r>
            <a:r>
              <a:rPr lang="x-none" dirty="0">
                <a:latin typeface="Century Gothic"/>
                <a:ea typeface="Century Gothic"/>
                <a:cs typeface="Century Gothic"/>
                <a:sym typeface="Century Gothic"/>
              </a:rPr>
              <a:t>)</a:t>
            </a:r>
            <a:r>
              <a:rPr lang="x-none" sz="2400" dirty="0">
                <a:latin typeface="Century Gothic"/>
                <a:ea typeface="Century Gothic"/>
                <a:cs typeface="Century Gothic"/>
                <a:sym typeface="Century Gothic"/>
              </a:rPr>
              <a:t> </a:t>
            </a:r>
            <a:r>
              <a:rPr lang="x-none" sz="2400" dirty="0" err="1" smtClean="0">
                <a:latin typeface="Century Gothic"/>
                <a:ea typeface="Century Gothic"/>
                <a:cs typeface="Century Gothic"/>
                <a:sym typeface="Century Gothic"/>
              </a:rPr>
              <a:t>grandmother</a:t>
            </a:r>
            <a:endParaRPr lang="x-none" sz="2400" dirty="0">
              <a:latin typeface="Century Gothic"/>
              <a:ea typeface="Century Gothic"/>
              <a:cs typeface="Century Gothic"/>
              <a:sym typeface="Century Gothic"/>
            </a:endParaRPr>
          </a:p>
        </p:txBody>
      </p:sp>
      <p:sp>
        <p:nvSpPr>
          <p:cNvPr id="765" name="Shape 765"/>
          <p:cNvSpPr/>
          <p:nvPr/>
        </p:nvSpPr>
        <p:spPr>
          <a:xfrm>
            <a:off x="8596987" y="4356565"/>
            <a:ext cx="2767800" cy="1387800"/>
          </a:xfrm>
          <a:prstGeom prst="wedgeEllipseCallout">
            <a:avLst>
              <a:gd name="adj1" fmla="val -20833"/>
              <a:gd name="adj2" fmla="val 625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r>
              <a:rPr lang="x-none" sz="2400" b="1" dirty="0" err="1">
                <a:latin typeface="Century Gothic"/>
                <a:ea typeface="Century Gothic"/>
                <a:cs typeface="Century Gothic"/>
                <a:sym typeface="Century Gothic"/>
              </a:rPr>
              <a:t>Your</a:t>
            </a:r>
            <a:r>
              <a:rPr lang="x-none" sz="2400" b="1" dirty="0">
                <a:latin typeface="Century Gothic"/>
                <a:ea typeface="Century Gothic"/>
                <a:cs typeface="Century Gothic"/>
                <a:sym typeface="Century Gothic"/>
              </a:rPr>
              <a:t> </a:t>
            </a:r>
            <a:r>
              <a:rPr lang="x-none" dirty="0">
                <a:latin typeface="Century Gothic"/>
                <a:ea typeface="Century Gothic"/>
                <a:cs typeface="Century Gothic"/>
                <a:sym typeface="Century Gothic"/>
              </a:rPr>
              <a:t>(formal)</a:t>
            </a:r>
            <a:r>
              <a:rPr lang="x-none" sz="2400" dirty="0">
                <a:latin typeface="Century Gothic"/>
                <a:ea typeface="Century Gothic"/>
                <a:cs typeface="Century Gothic"/>
                <a:sym typeface="Century Gothic"/>
              </a:rPr>
              <a:t> </a:t>
            </a:r>
            <a:r>
              <a:rPr lang="x-none" sz="2400" dirty="0" err="1" smtClean="0">
                <a:latin typeface="Century Gothic"/>
                <a:ea typeface="Century Gothic"/>
                <a:cs typeface="Century Gothic"/>
                <a:sym typeface="Century Gothic"/>
              </a:rPr>
              <a:t>twin</a:t>
            </a:r>
            <a:r>
              <a:rPr lang="x-none" sz="2400" dirty="0" smtClean="0">
                <a:latin typeface="Century Gothic"/>
                <a:ea typeface="Century Gothic"/>
                <a:cs typeface="Century Gothic"/>
                <a:sym typeface="Century Gothic"/>
              </a:rPr>
              <a:t> </a:t>
            </a:r>
            <a:endParaRPr lang="x-none" sz="2400" dirty="0">
              <a:latin typeface="Century Gothic"/>
              <a:ea typeface="Century Gothic"/>
              <a:cs typeface="Century Gothic"/>
              <a:sym typeface="Century Gothic"/>
            </a:endParaRPr>
          </a:p>
        </p:txBody>
      </p:sp>
      <p:sp>
        <p:nvSpPr>
          <p:cNvPr id="766" name="Shape 766"/>
          <p:cNvSpPr/>
          <p:nvPr/>
        </p:nvSpPr>
        <p:spPr>
          <a:xfrm>
            <a:off x="2245134" y="1318285"/>
            <a:ext cx="1795183" cy="505800"/>
          </a:xfrm>
          <a:prstGeom prst="roundRect">
            <a:avLst>
              <a:gd name="adj" fmla="val 16667"/>
            </a:avLst>
          </a:prstGeom>
          <a:solidFill>
            <a:srgbClr val="D9D9D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r>
              <a:rPr lang="x-none" sz="2600" b="1" dirty="0" smtClean="0">
                <a:latin typeface="Century Gothic"/>
                <a:ea typeface="Century Gothic"/>
                <a:cs typeface="Century Gothic"/>
                <a:sym typeface="Century Gothic"/>
              </a:rPr>
              <a:t>Su padre</a:t>
            </a:r>
            <a:endParaRPr lang="x-none" sz="2600" b="1" dirty="0">
              <a:latin typeface="Century Gothic"/>
              <a:ea typeface="Century Gothic"/>
              <a:cs typeface="Century Gothic"/>
              <a:sym typeface="Century Gothic"/>
            </a:endParaRPr>
          </a:p>
        </p:txBody>
      </p:sp>
      <p:sp>
        <p:nvSpPr>
          <p:cNvPr id="767" name="Shape 767"/>
          <p:cNvSpPr/>
          <p:nvPr/>
        </p:nvSpPr>
        <p:spPr>
          <a:xfrm>
            <a:off x="3384816" y="3119094"/>
            <a:ext cx="1692291" cy="443700"/>
          </a:xfrm>
          <a:prstGeom prst="roundRect">
            <a:avLst>
              <a:gd name="adj" fmla="val 16667"/>
            </a:avLst>
          </a:prstGeom>
          <a:solidFill>
            <a:srgbClr val="D9D9D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r>
              <a:rPr lang="x-none" sz="2600" b="1" dirty="0" smtClean="0">
                <a:latin typeface="Century Gothic"/>
                <a:ea typeface="Century Gothic"/>
                <a:cs typeface="Century Gothic"/>
                <a:sym typeface="Century Gothic"/>
              </a:rPr>
              <a:t>Mi prima </a:t>
            </a:r>
            <a:endParaRPr lang="x-none" sz="2600" b="1" dirty="0">
              <a:latin typeface="Century Gothic"/>
              <a:ea typeface="Century Gothic"/>
              <a:cs typeface="Century Gothic"/>
              <a:sym typeface="Century Gothic"/>
            </a:endParaRPr>
          </a:p>
        </p:txBody>
      </p:sp>
      <p:sp>
        <p:nvSpPr>
          <p:cNvPr id="768" name="Shape 768"/>
          <p:cNvSpPr/>
          <p:nvPr/>
        </p:nvSpPr>
        <p:spPr>
          <a:xfrm>
            <a:off x="376258" y="4929883"/>
            <a:ext cx="2833007" cy="443700"/>
          </a:xfrm>
          <a:prstGeom prst="roundRect">
            <a:avLst>
              <a:gd name="adj" fmla="val 16667"/>
            </a:avLst>
          </a:prstGeom>
          <a:solidFill>
            <a:srgbClr val="D9D9D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r>
              <a:rPr lang="x-none" sz="2600" b="1" dirty="0" smtClean="0">
                <a:latin typeface="Century Gothic"/>
                <a:ea typeface="Century Gothic"/>
                <a:cs typeface="Century Gothic"/>
                <a:sym typeface="Century Gothic"/>
              </a:rPr>
              <a:t>Nuestro abuelo</a:t>
            </a:r>
            <a:endParaRPr lang="x-none" sz="2600" b="1" dirty="0">
              <a:latin typeface="Century Gothic"/>
              <a:ea typeface="Century Gothic"/>
              <a:cs typeface="Century Gothic"/>
              <a:sym typeface="Century Gothic"/>
            </a:endParaRPr>
          </a:p>
        </p:txBody>
      </p:sp>
      <p:sp>
        <p:nvSpPr>
          <p:cNvPr id="769" name="Shape 769"/>
          <p:cNvSpPr/>
          <p:nvPr/>
        </p:nvSpPr>
        <p:spPr>
          <a:xfrm>
            <a:off x="9295902" y="1046424"/>
            <a:ext cx="2243569" cy="505800"/>
          </a:xfrm>
          <a:prstGeom prst="roundRect">
            <a:avLst>
              <a:gd name="adj" fmla="val 16667"/>
            </a:avLst>
          </a:prstGeom>
          <a:solidFill>
            <a:srgbClr val="D9D9D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r>
              <a:rPr lang="x-none" sz="2600" b="1" dirty="0" smtClean="0">
                <a:latin typeface="Century Gothic"/>
                <a:ea typeface="Century Gothic"/>
                <a:cs typeface="Century Gothic"/>
                <a:sym typeface="Century Gothic"/>
              </a:rPr>
              <a:t>Nuestra </a:t>
            </a:r>
            <a:r>
              <a:rPr lang="x-none" sz="2600" b="1" dirty="0" err="1" smtClean="0">
                <a:latin typeface="Century Gothic"/>
                <a:ea typeface="Century Gothic"/>
                <a:cs typeface="Century Gothic"/>
                <a:sym typeface="Century Gothic"/>
              </a:rPr>
              <a:t>tia</a:t>
            </a:r>
            <a:endParaRPr lang="x-none" sz="2600" b="1" dirty="0">
              <a:latin typeface="Century Gothic"/>
              <a:ea typeface="Century Gothic"/>
              <a:cs typeface="Century Gothic"/>
              <a:sym typeface="Century Gothic"/>
            </a:endParaRPr>
          </a:p>
        </p:txBody>
      </p:sp>
      <p:sp>
        <p:nvSpPr>
          <p:cNvPr id="770" name="Shape 770"/>
          <p:cNvSpPr/>
          <p:nvPr/>
        </p:nvSpPr>
        <p:spPr>
          <a:xfrm>
            <a:off x="9055727" y="3637657"/>
            <a:ext cx="2309060" cy="505800"/>
          </a:xfrm>
          <a:prstGeom prst="roundRect">
            <a:avLst>
              <a:gd name="adj" fmla="val 16667"/>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r>
              <a:rPr lang="x-none" sz="2600" b="1" dirty="0" smtClean="0">
                <a:latin typeface="Century Gothic"/>
                <a:ea typeface="Century Gothic"/>
                <a:cs typeface="Century Gothic"/>
                <a:sym typeface="Century Gothic"/>
              </a:rPr>
              <a:t>Tu abuela</a:t>
            </a:r>
            <a:endParaRPr lang="x-none" sz="2600" b="1" dirty="0">
              <a:latin typeface="Century Gothic"/>
              <a:ea typeface="Century Gothic"/>
              <a:cs typeface="Century Gothic"/>
              <a:sym typeface="Century Gothic"/>
            </a:endParaRPr>
          </a:p>
        </p:txBody>
      </p:sp>
      <p:sp>
        <p:nvSpPr>
          <p:cNvPr id="771" name="Shape 771"/>
          <p:cNvSpPr/>
          <p:nvPr/>
        </p:nvSpPr>
        <p:spPr>
          <a:xfrm>
            <a:off x="9905733" y="5451229"/>
            <a:ext cx="2045635" cy="505800"/>
          </a:xfrm>
          <a:prstGeom prst="roundRect">
            <a:avLst>
              <a:gd name="adj" fmla="val 16667"/>
            </a:avLst>
          </a:prstGeom>
          <a:solidFill>
            <a:srgbClr val="D9D9D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r>
              <a:rPr lang="x-none" sz="2600" b="1" dirty="0" smtClean="0">
                <a:latin typeface="Century Gothic"/>
                <a:ea typeface="Century Gothic"/>
                <a:cs typeface="Century Gothic"/>
                <a:sym typeface="Century Gothic"/>
              </a:rPr>
              <a:t>Su gemelo</a:t>
            </a:r>
            <a:endParaRPr lang="x-none" sz="2600" b="1" dirty="0">
              <a:latin typeface="Century Gothic"/>
              <a:ea typeface="Century Gothic"/>
              <a:cs typeface="Century Gothic"/>
              <a:sym typeface="Century Gothic"/>
            </a:endParaRPr>
          </a:p>
        </p:txBody>
      </p:sp>
      <p:sp>
        <p:nvSpPr>
          <p:cNvPr id="772" name="Shape 772"/>
          <p:cNvSpPr/>
          <p:nvPr/>
        </p:nvSpPr>
        <p:spPr>
          <a:xfrm>
            <a:off x="4930431" y="704850"/>
            <a:ext cx="3093107" cy="1387800"/>
          </a:xfrm>
          <a:prstGeom prst="wedgeEllipseCallout">
            <a:avLst>
              <a:gd name="adj1" fmla="val -20833"/>
              <a:gd name="adj2" fmla="val 625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r>
              <a:rPr lang="x-none" sz="2400" b="1" dirty="0" err="1">
                <a:latin typeface="Century Gothic"/>
                <a:ea typeface="Century Gothic"/>
                <a:cs typeface="Century Gothic"/>
                <a:sym typeface="Century Gothic"/>
              </a:rPr>
              <a:t>your</a:t>
            </a:r>
            <a:r>
              <a:rPr lang="x-none" sz="2400" b="1" dirty="0">
                <a:latin typeface="Century Gothic"/>
                <a:ea typeface="Century Gothic"/>
                <a:cs typeface="Century Gothic"/>
                <a:sym typeface="Century Gothic"/>
              </a:rPr>
              <a:t> </a:t>
            </a:r>
            <a:r>
              <a:rPr lang="x-none" b="1" dirty="0">
                <a:latin typeface="Century Gothic"/>
                <a:ea typeface="Century Gothic"/>
                <a:cs typeface="Century Gothic"/>
                <a:sym typeface="Century Gothic"/>
              </a:rPr>
              <a:t>(informal)</a:t>
            </a:r>
            <a:r>
              <a:rPr lang="x-none" sz="2400" dirty="0">
                <a:latin typeface="Century Gothic"/>
                <a:ea typeface="Century Gothic"/>
                <a:cs typeface="Century Gothic"/>
                <a:sym typeface="Century Gothic"/>
              </a:rPr>
              <a:t> </a:t>
            </a:r>
            <a:r>
              <a:rPr lang="x-none" sz="2400" dirty="0" err="1" smtClean="0">
                <a:latin typeface="Century Gothic"/>
                <a:ea typeface="Century Gothic"/>
                <a:cs typeface="Century Gothic"/>
                <a:sym typeface="Century Gothic"/>
              </a:rPr>
              <a:t>brothers</a:t>
            </a:r>
            <a:endParaRPr lang="x-none" sz="2400" dirty="0">
              <a:latin typeface="Century Gothic"/>
              <a:ea typeface="Century Gothic"/>
              <a:cs typeface="Century Gothic"/>
              <a:sym typeface="Century Gothic"/>
            </a:endParaRPr>
          </a:p>
        </p:txBody>
      </p:sp>
      <p:sp>
        <p:nvSpPr>
          <p:cNvPr id="773" name="Shape 773"/>
          <p:cNvSpPr/>
          <p:nvPr/>
        </p:nvSpPr>
        <p:spPr>
          <a:xfrm>
            <a:off x="6207279" y="1824085"/>
            <a:ext cx="2545244" cy="505800"/>
          </a:xfrm>
          <a:prstGeom prst="roundRect">
            <a:avLst>
              <a:gd name="adj" fmla="val 16667"/>
            </a:avLst>
          </a:prstGeom>
          <a:solidFill>
            <a:srgbClr val="D9D9D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r>
              <a:rPr lang="x-none" sz="2600" b="1" dirty="0" smtClean="0">
                <a:latin typeface="Century Gothic"/>
                <a:ea typeface="Century Gothic"/>
                <a:cs typeface="Century Gothic"/>
                <a:sym typeface="Century Gothic"/>
              </a:rPr>
              <a:t>Tus hermanos </a:t>
            </a:r>
            <a:endParaRPr lang="x-none" sz="2600" b="1" dirty="0">
              <a:latin typeface="Century Gothic"/>
              <a:ea typeface="Century Gothic"/>
              <a:cs typeface="Century Gothic"/>
              <a:sym typeface="Century Gothic"/>
            </a:endParaRPr>
          </a:p>
        </p:txBody>
      </p:sp>
      <p:sp>
        <p:nvSpPr>
          <p:cNvPr id="774" name="Shape 774"/>
          <p:cNvSpPr/>
          <p:nvPr/>
        </p:nvSpPr>
        <p:spPr>
          <a:xfrm>
            <a:off x="3922983" y="3561044"/>
            <a:ext cx="2767800" cy="1387800"/>
          </a:xfrm>
          <a:prstGeom prst="wedgeEllipseCallout">
            <a:avLst>
              <a:gd name="adj1" fmla="val -20833"/>
              <a:gd name="adj2" fmla="val 625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r>
              <a:rPr lang="x-none" sz="2400" b="1" dirty="0" err="1">
                <a:latin typeface="Century Gothic"/>
                <a:ea typeface="Century Gothic"/>
                <a:cs typeface="Century Gothic"/>
                <a:sym typeface="Century Gothic"/>
              </a:rPr>
              <a:t>our</a:t>
            </a:r>
            <a:r>
              <a:rPr lang="x-none" sz="2400" dirty="0">
                <a:latin typeface="Century Gothic"/>
                <a:ea typeface="Century Gothic"/>
                <a:cs typeface="Century Gothic"/>
                <a:sym typeface="Century Gothic"/>
              </a:rPr>
              <a:t> </a:t>
            </a:r>
            <a:r>
              <a:rPr lang="x-none" sz="2400" dirty="0" err="1" smtClean="0">
                <a:latin typeface="Century Gothic"/>
                <a:ea typeface="Century Gothic"/>
                <a:cs typeface="Century Gothic"/>
                <a:sym typeface="Century Gothic"/>
              </a:rPr>
              <a:t>relatives</a:t>
            </a:r>
            <a:endParaRPr lang="x-none" sz="2400" dirty="0">
              <a:latin typeface="Century Gothic"/>
              <a:ea typeface="Century Gothic"/>
              <a:cs typeface="Century Gothic"/>
              <a:sym typeface="Century Gothic"/>
            </a:endParaRPr>
          </a:p>
        </p:txBody>
      </p:sp>
      <p:sp>
        <p:nvSpPr>
          <p:cNvPr id="775" name="Shape 775"/>
          <p:cNvSpPr/>
          <p:nvPr/>
        </p:nvSpPr>
        <p:spPr>
          <a:xfrm>
            <a:off x="3698964" y="4676983"/>
            <a:ext cx="4144269" cy="505800"/>
          </a:xfrm>
          <a:prstGeom prst="roundRect">
            <a:avLst>
              <a:gd name="adj" fmla="val 16667"/>
            </a:avLst>
          </a:prstGeom>
          <a:solidFill>
            <a:srgbClr val="D9D9D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r>
              <a:rPr lang="x-none" sz="2600" b="1" dirty="0" smtClean="0">
                <a:latin typeface="Century Gothic"/>
                <a:ea typeface="Century Gothic"/>
                <a:cs typeface="Century Gothic"/>
                <a:sym typeface="Century Gothic"/>
              </a:rPr>
              <a:t>Nuestros parientes</a:t>
            </a:r>
            <a:endParaRPr lang="x-none" sz="260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47877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0"/>
                                        </p:tgtEl>
                                        <p:attrNameLst>
                                          <p:attrName>style.visibility</p:attrName>
                                        </p:attrNameLst>
                                      </p:cBhvr>
                                      <p:to>
                                        <p:strVal val="visible"/>
                                      </p:to>
                                    </p:set>
                                    <p:animEffect transition="in" filter="fade">
                                      <p:cBhvr>
                                        <p:cTn id="7" dur="1000"/>
                                        <p:tgtEl>
                                          <p:spTgt spid="7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6"/>
                                        </p:tgtEl>
                                        <p:attrNameLst>
                                          <p:attrName>style.visibility</p:attrName>
                                        </p:attrNameLst>
                                      </p:cBhvr>
                                      <p:to>
                                        <p:strVal val="visible"/>
                                      </p:to>
                                    </p:set>
                                    <p:animEffect transition="in" filter="fade">
                                      <p:cBhvr>
                                        <p:cTn id="12" dur="1000"/>
                                        <p:tgtEl>
                                          <p:spTgt spid="7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1"/>
                                        </p:tgtEl>
                                        <p:attrNameLst>
                                          <p:attrName>style.visibility</p:attrName>
                                        </p:attrNameLst>
                                      </p:cBhvr>
                                      <p:to>
                                        <p:strVal val="visible"/>
                                      </p:to>
                                    </p:set>
                                    <p:animEffect transition="in" filter="fade">
                                      <p:cBhvr>
                                        <p:cTn id="17" dur="1000"/>
                                        <p:tgtEl>
                                          <p:spTgt spid="7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7"/>
                                        </p:tgtEl>
                                        <p:attrNameLst>
                                          <p:attrName>style.visibility</p:attrName>
                                        </p:attrNameLst>
                                      </p:cBhvr>
                                      <p:to>
                                        <p:strVal val="visible"/>
                                      </p:to>
                                    </p:set>
                                    <p:animEffect transition="in" filter="fade">
                                      <p:cBhvr>
                                        <p:cTn id="22" dur="1000"/>
                                        <p:tgtEl>
                                          <p:spTgt spid="76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62"/>
                                        </p:tgtEl>
                                        <p:attrNameLst>
                                          <p:attrName>style.visibility</p:attrName>
                                        </p:attrNameLst>
                                      </p:cBhvr>
                                      <p:to>
                                        <p:strVal val="visible"/>
                                      </p:to>
                                    </p:set>
                                    <p:animEffect transition="in" filter="fade">
                                      <p:cBhvr>
                                        <p:cTn id="27" dur="1000"/>
                                        <p:tgtEl>
                                          <p:spTgt spid="76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68"/>
                                        </p:tgtEl>
                                        <p:attrNameLst>
                                          <p:attrName>style.visibility</p:attrName>
                                        </p:attrNameLst>
                                      </p:cBhvr>
                                      <p:to>
                                        <p:strVal val="visible"/>
                                      </p:to>
                                    </p:set>
                                    <p:animEffect transition="in" filter="fade">
                                      <p:cBhvr>
                                        <p:cTn id="32" dur="1000"/>
                                        <p:tgtEl>
                                          <p:spTgt spid="76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63"/>
                                        </p:tgtEl>
                                        <p:attrNameLst>
                                          <p:attrName>style.visibility</p:attrName>
                                        </p:attrNameLst>
                                      </p:cBhvr>
                                      <p:to>
                                        <p:strVal val="visible"/>
                                      </p:to>
                                    </p:set>
                                    <p:animEffect transition="in" filter="fade">
                                      <p:cBhvr>
                                        <p:cTn id="37" dur="1000"/>
                                        <p:tgtEl>
                                          <p:spTgt spid="76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69"/>
                                        </p:tgtEl>
                                        <p:attrNameLst>
                                          <p:attrName>style.visibility</p:attrName>
                                        </p:attrNameLst>
                                      </p:cBhvr>
                                      <p:to>
                                        <p:strVal val="visible"/>
                                      </p:to>
                                    </p:set>
                                    <p:animEffect transition="in" filter="fade">
                                      <p:cBhvr>
                                        <p:cTn id="42" dur="1000"/>
                                        <p:tgtEl>
                                          <p:spTgt spid="76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64"/>
                                        </p:tgtEl>
                                        <p:attrNameLst>
                                          <p:attrName>style.visibility</p:attrName>
                                        </p:attrNameLst>
                                      </p:cBhvr>
                                      <p:to>
                                        <p:strVal val="visible"/>
                                      </p:to>
                                    </p:set>
                                    <p:animEffect transition="in" filter="fade">
                                      <p:cBhvr>
                                        <p:cTn id="47" dur="1000"/>
                                        <p:tgtEl>
                                          <p:spTgt spid="76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70"/>
                                        </p:tgtEl>
                                        <p:attrNameLst>
                                          <p:attrName>style.visibility</p:attrName>
                                        </p:attrNameLst>
                                      </p:cBhvr>
                                      <p:to>
                                        <p:strVal val="visible"/>
                                      </p:to>
                                    </p:set>
                                    <p:animEffect transition="in" filter="fade">
                                      <p:cBhvr>
                                        <p:cTn id="52" dur="1000"/>
                                        <p:tgtEl>
                                          <p:spTgt spid="77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65"/>
                                        </p:tgtEl>
                                        <p:attrNameLst>
                                          <p:attrName>style.visibility</p:attrName>
                                        </p:attrNameLst>
                                      </p:cBhvr>
                                      <p:to>
                                        <p:strVal val="visible"/>
                                      </p:to>
                                    </p:set>
                                    <p:animEffect transition="in" filter="fade">
                                      <p:cBhvr>
                                        <p:cTn id="57" dur="1000"/>
                                        <p:tgtEl>
                                          <p:spTgt spid="76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71"/>
                                        </p:tgtEl>
                                        <p:attrNameLst>
                                          <p:attrName>style.visibility</p:attrName>
                                        </p:attrNameLst>
                                      </p:cBhvr>
                                      <p:to>
                                        <p:strVal val="visible"/>
                                      </p:to>
                                    </p:set>
                                    <p:animEffect transition="in" filter="fade">
                                      <p:cBhvr>
                                        <p:cTn id="62" dur="1000"/>
                                        <p:tgtEl>
                                          <p:spTgt spid="77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72"/>
                                        </p:tgtEl>
                                        <p:attrNameLst>
                                          <p:attrName>style.visibility</p:attrName>
                                        </p:attrNameLst>
                                      </p:cBhvr>
                                      <p:to>
                                        <p:strVal val="visible"/>
                                      </p:to>
                                    </p:set>
                                    <p:animEffect transition="in" filter="fade">
                                      <p:cBhvr>
                                        <p:cTn id="67" dur="1000"/>
                                        <p:tgtEl>
                                          <p:spTgt spid="77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73"/>
                                        </p:tgtEl>
                                        <p:attrNameLst>
                                          <p:attrName>style.visibility</p:attrName>
                                        </p:attrNameLst>
                                      </p:cBhvr>
                                      <p:to>
                                        <p:strVal val="visible"/>
                                      </p:to>
                                    </p:set>
                                    <p:animEffect transition="in" filter="fade">
                                      <p:cBhvr>
                                        <p:cTn id="72" dur="1000"/>
                                        <p:tgtEl>
                                          <p:spTgt spid="77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74"/>
                                        </p:tgtEl>
                                        <p:attrNameLst>
                                          <p:attrName>style.visibility</p:attrName>
                                        </p:attrNameLst>
                                      </p:cBhvr>
                                      <p:to>
                                        <p:strVal val="visible"/>
                                      </p:to>
                                    </p:set>
                                    <p:animEffect transition="in" filter="fade">
                                      <p:cBhvr>
                                        <p:cTn id="77" dur="1000"/>
                                        <p:tgtEl>
                                          <p:spTgt spid="77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775"/>
                                        </p:tgtEl>
                                        <p:attrNameLst>
                                          <p:attrName>style.visibility</p:attrName>
                                        </p:attrNameLst>
                                      </p:cBhvr>
                                      <p:to>
                                        <p:strVal val="visible"/>
                                      </p:to>
                                    </p:set>
                                    <p:animEffect transition="in" filter="fade">
                                      <p:cBhvr>
                                        <p:cTn id="82" dur="1000"/>
                                        <p:tgtEl>
                                          <p:spTgt spid="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21285619">
            <a:off x="321445" y="2959495"/>
            <a:ext cx="3579880" cy="2518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itle 1"/>
          <p:cNvSpPr>
            <a:spLocks noGrp="1"/>
          </p:cNvSpPr>
          <p:nvPr>
            <p:ph type="title"/>
          </p:nvPr>
        </p:nvSpPr>
        <p:spPr>
          <a:xfrm rot="21270267">
            <a:off x="352929" y="2974661"/>
            <a:ext cx="3513220" cy="1560716"/>
          </a:xfrm>
        </p:spPr>
        <p:txBody>
          <a:bodyPr>
            <a:noAutofit/>
          </a:bodyPr>
          <a:lstStyle/>
          <a:p>
            <a:r>
              <a:rPr lang="es-ES_tradnl" sz="2400" dirty="0" smtClean="0">
                <a:solidFill>
                  <a:schemeClr val="bg1"/>
                </a:solidFill>
              </a:rPr>
              <a:t>DOL: Complete </a:t>
            </a:r>
            <a:r>
              <a:rPr lang="es-ES_tradnl" sz="2400" dirty="0" err="1" smtClean="0">
                <a:solidFill>
                  <a:schemeClr val="bg1"/>
                </a:solidFill>
              </a:rPr>
              <a:t>with</a:t>
            </a:r>
            <a:r>
              <a:rPr lang="es-ES_tradnl" sz="2400" dirty="0" smtClean="0">
                <a:solidFill>
                  <a:schemeClr val="bg1"/>
                </a:solidFill>
              </a:rPr>
              <a:t> </a:t>
            </a:r>
            <a:r>
              <a:rPr lang="es-ES_tradnl" sz="2400" dirty="0" err="1" smtClean="0">
                <a:solidFill>
                  <a:schemeClr val="bg1"/>
                </a:solidFill>
              </a:rPr>
              <a:t>the</a:t>
            </a:r>
            <a:r>
              <a:rPr lang="es-ES_tradnl" sz="2400" dirty="0" smtClean="0">
                <a:solidFill>
                  <a:schemeClr val="bg1"/>
                </a:solidFill>
              </a:rPr>
              <a:t> </a:t>
            </a:r>
            <a:r>
              <a:rPr lang="es-ES_tradnl" sz="2400" dirty="0" err="1" smtClean="0">
                <a:solidFill>
                  <a:schemeClr val="bg1"/>
                </a:solidFill>
              </a:rPr>
              <a:t>correct</a:t>
            </a:r>
            <a:r>
              <a:rPr lang="es-ES_tradnl" sz="2400" dirty="0" smtClean="0">
                <a:solidFill>
                  <a:schemeClr val="bg1"/>
                </a:solidFill>
              </a:rPr>
              <a:t> </a:t>
            </a:r>
            <a:r>
              <a:rPr lang="es-ES_tradnl" sz="2400" dirty="0" err="1" smtClean="0">
                <a:solidFill>
                  <a:schemeClr val="bg1"/>
                </a:solidFill>
              </a:rPr>
              <a:t>possesive</a:t>
            </a:r>
            <a:r>
              <a:rPr lang="es-ES_tradnl" sz="2400" dirty="0" smtClean="0">
                <a:solidFill>
                  <a:schemeClr val="bg1"/>
                </a:solidFill>
              </a:rPr>
              <a:t> </a:t>
            </a:r>
            <a:r>
              <a:rPr lang="es-ES_tradnl" sz="2400" dirty="0" err="1" smtClean="0">
                <a:solidFill>
                  <a:schemeClr val="bg1"/>
                </a:solidFill>
              </a:rPr>
              <a:t>adjective</a:t>
            </a:r>
            <a:r>
              <a:rPr lang="es-ES_tradnl" sz="2400" dirty="0">
                <a:solidFill>
                  <a:schemeClr val="bg1"/>
                </a:solidFill>
              </a:rPr>
              <a:t> </a:t>
            </a:r>
            <a:r>
              <a:rPr lang="es-ES_tradnl" sz="2400" dirty="0" smtClean="0">
                <a:solidFill>
                  <a:schemeClr val="bg1"/>
                </a:solidFill>
              </a:rPr>
              <a:t/>
            </a:r>
            <a:br>
              <a:rPr lang="es-ES_tradnl" sz="2400" dirty="0" smtClean="0">
                <a:solidFill>
                  <a:schemeClr val="bg1"/>
                </a:solidFill>
              </a:rPr>
            </a:br>
            <a:r>
              <a:rPr lang="es-ES_tradnl" sz="2400" dirty="0" smtClean="0">
                <a:solidFill>
                  <a:schemeClr val="bg1"/>
                </a:solidFill>
              </a:rPr>
              <a:t>Modelo: tú</a:t>
            </a:r>
            <a:br>
              <a:rPr lang="es-ES_tradnl" sz="2400" dirty="0" smtClean="0">
                <a:solidFill>
                  <a:schemeClr val="bg1"/>
                </a:solidFill>
              </a:rPr>
            </a:br>
            <a:r>
              <a:rPr lang="es-ES_tradnl" sz="2400" dirty="0">
                <a:solidFill>
                  <a:schemeClr val="bg1"/>
                </a:solidFill>
              </a:rPr>
              <a:t>	</a:t>
            </a:r>
            <a:r>
              <a:rPr lang="es-ES_tradnl" sz="2400" dirty="0" smtClean="0">
                <a:solidFill>
                  <a:schemeClr val="bg1"/>
                </a:solidFill>
              </a:rPr>
              <a:t>__</a:t>
            </a:r>
            <a:r>
              <a:rPr lang="es-ES_tradnl" sz="2400" i="1" u="sng" dirty="0" smtClean="0">
                <a:solidFill>
                  <a:schemeClr val="bg1"/>
                </a:solidFill>
              </a:rPr>
              <a:t>tu</a:t>
            </a:r>
            <a:r>
              <a:rPr lang="es-ES_tradnl" sz="2400" dirty="0" smtClean="0">
                <a:solidFill>
                  <a:schemeClr val="bg1"/>
                </a:solidFill>
              </a:rPr>
              <a:t>__ libro </a:t>
            </a:r>
            <a:br>
              <a:rPr lang="es-ES_tradnl" sz="2400" dirty="0" smtClean="0">
                <a:solidFill>
                  <a:schemeClr val="bg1"/>
                </a:solidFill>
              </a:rPr>
            </a:br>
            <a:r>
              <a:rPr lang="es-ES_tradnl" sz="2400" dirty="0">
                <a:solidFill>
                  <a:schemeClr val="bg1"/>
                </a:solidFill>
              </a:rPr>
              <a:t>	</a:t>
            </a:r>
            <a:r>
              <a:rPr lang="es-ES_tradnl" sz="2400" dirty="0" smtClean="0">
                <a:solidFill>
                  <a:schemeClr val="bg1"/>
                </a:solidFill>
              </a:rPr>
              <a:t>__</a:t>
            </a:r>
            <a:r>
              <a:rPr lang="es-ES_tradnl" sz="2400" i="1" u="sng" dirty="0" smtClean="0">
                <a:solidFill>
                  <a:schemeClr val="bg1"/>
                </a:solidFill>
              </a:rPr>
              <a:t>tus</a:t>
            </a:r>
            <a:r>
              <a:rPr lang="es-ES_tradnl" sz="2400" dirty="0" smtClean="0">
                <a:solidFill>
                  <a:schemeClr val="bg1"/>
                </a:solidFill>
              </a:rPr>
              <a:t>_ carpetas </a:t>
            </a:r>
            <a:endParaRPr lang="es-ES_tradnl" sz="2400" dirty="0">
              <a:solidFill>
                <a:schemeClr val="bg1"/>
              </a:solidFill>
            </a:endParaRPr>
          </a:p>
        </p:txBody>
      </p:sp>
      <p:sp>
        <p:nvSpPr>
          <p:cNvPr id="3" name="Content Placeholder 2"/>
          <p:cNvSpPr>
            <a:spLocks noGrp="1"/>
          </p:cNvSpPr>
          <p:nvPr>
            <p:ph idx="1"/>
          </p:nvPr>
        </p:nvSpPr>
        <p:spPr>
          <a:xfrm>
            <a:off x="3866148" y="399905"/>
            <a:ext cx="13170568" cy="6458097"/>
          </a:xfrm>
        </p:spPr>
        <p:txBody>
          <a:bodyPr>
            <a:normAutofit fontScale="92500" lnSpcReduction="20000"/>
          </a:bodyPr>
          <a:lstStyle/>
          <a:p>
            <a:r>
              <a:rPr lang="es-ES_tradnl" sz="2800" b="1" dirty="0" smtClean="0"/>
              <a:t>Grupo 1. yo 				Grupo 2.  tú</a:t>
            </a:r>
          </a:p>
          <a:p>
            <a:pPr lvl="1"/>
            <a:r>
              <a:rPr lang="es-ES_tradnl" sz="2400" b="1" dirty="0" smtClean="0"/>
              <a:t>_______ madre			_________ padre</a:t>
            </a:r>
          </a:p>
          <a:p>
            <a:pPr lvl="1"/>
            <a:r>
              <a:rPr lang="es-ES_tradnl" sz="2400" b="1" dirty="0" smtClean="0"/>
              <a:t>_______ hermana		_________ hermano</a:t>
            </a:r>
          </a:p>
          <a:p>
            <a:pPr lvl="1"/>
            <a:r>
              <a:rPr lang="es-ES_tradnl" sz="2400" b="1" dirty="0" smtClean="0"/>
              <a:t>_______ primos			_________ sobrinas</a:t>
            </a:r>
          </a:p>
          <a:p>
            <a:pPr lvl="1"/>
            <a:r>
              <a:rPr lang="es-ES_tradnl" sz="2400" b="1" dirty="0" smtClean="0"/>
              <a:t>_______ amigas 			_________ abuelos</a:t>
            </a:r>
          </a:p>
          <a:p>
            <a:pPr lvl="1"/>
            <a:endParaRPr lang="es-ES_tradnl" sz="2400" b="1" dirty="0"/>
          </a:p>
          <a:p>
            <a:r>
              <a:rPr lang="es-ES_tradnl" sz="2800" b="1" dirty="0" smtClean="0"/>
              <a:t>Grupo 3. él/ ella/ usted 	Grupo 4. nosotros</a:t>
            </a:r>
          </a:p>
          <a:p>
            <a:pPr lvl="1"/>
            <a:r>
              <a:rPr lang="es-ES_tradnl" sz="2400" b="1" dirty="0" smtClean="0"/>
              <a:t>ellos/ellas/ustedes</a:t>
            </a:r>
          </a:p>
          <a:p>
            <a:pPr lvl="1"/>
            <a:r>
              <a:rPr lang="es-ES_tradnl" sz="2400" b="1" dirty="0" smtClean="0"/>
              <a:t>________ padrastro			___________ prima</a:t>
            </a:r>
          </a:p>
          <a:p>
            <a:pPr lvl="1"/>
            <a:r>
              <a:rPr lang="es-ES_tradnl" sz="2400" b="1" dirty="0" smtClean="0"/>
              <a:t>________ madrastra			___________ tío </a:t>
            </a:r>
          </a:p>
          <a:p>
            <a:pPr lvl="1"/>
            <a:r>
              <a:rPr lang="es-ES_tradnl" sz="2400" b="1" dirty="0" smtClean="0"/>
              <a:t>________ gemelos			___________ padres</a:t>
            </a:r>
          </a:p>
          <a:p>
            <a:pPr lvl="1"/>
            <a:r>
              <a:rPr lang="es-ES_tradnl" sz="2400" b="1" dirty="0" smtClean="0"/>
              <a:t>________ parientes			___________ familias</a:t>
            </a:r>
            <a:endParaRPr lang="es-ES_tradnl" sz="2400" b="1" dirty="0"/>
          </a:p>
        </p:txBody>
      </p:sp>
    </p:spTree>
    <p:extLst>
      <p:ext uri="{BB962C8B-B14F-4D97-AF65-F5344CB8AC3E}">
        <p14:creationId xmlns:p14="http://schemas.microsoft.com/office/powerpoint/2010/main" val="192118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21285619">
            <a:off x="178745" y="2188973"/>
            <a:ext cx="3579880" cy="2518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itle 1"/>
          <p:cNvSpPr>
            <a:spLocks noGrp="1"/>
          </p:cNvSpPr>
          <p:nvPr>
            <p:ph type="title"/>
          </p:nvPr>
        </p:nvSpPr>
        <p:spPr>
          <a:xfrm rot="21270267">
            <a:off x="352929" y="2974661"/>
            <a:ext cx="3513220" cy="1560716"/>
          </a:xfrm>
        </p:spPr>
        <p:txBody>
          <a:bodyPr>
            <a:noAutofit/>
          </a:bodyPr>
          <a:lstStyle/>
          <a:p>
            <a:r>
              <a:rPr lang="es-ES_tradnl" sz="2400" dirty="0" smtClean="0">
                <a:solidFill>
                  <a:schemeClr val="bg1"/>
                </a:solidFill>
              </a:rPr>
              <a:t>DOL: Complete </a:t>
            </a:r>
            <a:r>
              <a:rPr lang="es-ES_tradnl" sz="2400" dirty="0" err="1" smtClean="0">
                <a:solidFill>
                  <a:schemeClr val="bg1"/>
                </a:solidFill>
              </a:rPr>
              <a:t>with</a:t>
            </a:r>
            <a:r>
              <a:rPr lang="es-ES_tradnl" sz="2400" dirty="0" smtClean="0">
                <a:solidFill>
                  <a:schemeClr val="bg1"/>
                </a:solidFill>
              </a:rPr>
              <a:t> </a:t>
            </a:r>
            <a:r>
              <a:rPr lang="es-ES_tradnl" sz="2400" dirty="0" err="1" smtClean="0">
                <a:solidFill>
                  <a:schemeClr val="bg1"/>
                </a:solidFill>
              </a:rPr>
              <a:t>the</a:t>
            </a:r>
            <a:r>
              <a:rPr lang="es-ES_tradnl" sz="2400" dirty="0" smtClean="0">
                <a:solidFill>
                  <a:schemeClr val="bg1"/>
                </a:solidFill>
              </a:rPr>
              <a:t> </a:t>
            </a:r>
            <a:r>
              <a:rPr lang="es-ES_tradnl" sz="2400" dirty="0" err="1" smtClean="0">
                <a:solidFill>
                  <a:schemeClr val="bg1"/>
                </a:solidFill>
              </a:rPr>
              <a:t>correct</a:t>
            </a:r>
            <a:r>
              <a:rPr lang="es-ES_tradnl" sz="2400" dirty="0" smtClean="0">
                <a:solidFill>
                  <a:schemeClr val="bg1"/>
                </a:solidFill>
              </a:rPr>
              <a:t> </a:t>
            </a:r>
            <a:r>
              <a:rPr lang="es-ES_tradnl" sz="2400" dirty="0" err="1" smtClean="0">
                <a:solidFill>
                  <a:schemeClr val="bg1"/>
                </a:solidFill>
              </a:rPr>
              <a:t>possesive</a:t>
            </a:r>
            <a:r>
              <a:rPr lang="es-ES_tradnl" sz="2400" dirty="0" smtClean="0">
                <a:solidFill>
                  <a:schemeClr val="bg1"/>
                </a:solidFill>
              </a:rPr>
              <a:t> </a:t>
            </a:r>
            <a:r>
              <a:rPr lang="es-ES_tradnl" sz="2400" dirty="0" err="1" smtClean="0">
                <a:solidFill>
                  <a:schemeClr val="bg1"/>
                </a:solidFill>
              </a:rPr>
              <a:t>adjective</a:t>
            </a:r>
            <a:r>
              <a:rPr lang="es-ES_tradnl" sz="2400" dirty="0">
                <a:solidFill>
                  <a:schemeClr val="bg1"/>
                </a:solidFill>
              </a:rPr>
              <a:t> </a:t>
            </a:r>
            <a:r>
              <a:rPr lang="es-ES_tradnl" sz="2400" dirty="0" smtClean="0">
                <a:solidFill>
                  <a:schemeClr val="bg1"/>
                </a:solidFill>
              </a:rPr>
              <a:t/>
            </a:r>
            <a:br>
              <a:rPr lang="es-ES_tradnl" sz="2400" dirty="0" smtClean="0">
                <a:solidFill>
                  <a:schemeClr val="bg1"/>
                </a:solidFill>
              </a:rPr>
            </a:br>
            <a:r>
              <a:rPr lang="es-ES_tradnl" sz="2400" dirty="0" smtClean="0">
                <a:solidFill>
                  <a:schemeClr val="bg1"/>
                </a:solidFill>
              </a:rPr>
              <a:t>Modelo: tú</a:t>
            </a:r>
            <a:br>
              <a:rPr lang="es-ES_tradnl" sz="2400" dirty="0" smtClean="0">
                <a:solidFill>
                  <a:schemeClr val="bg1"/>
                </a:solidFill>
              </a:rPr>
            </a:br>
            <a:r>
              <a:rPr lang="es-ES_tradnl" sz="2400" dirty="0">
                <a:solidFill>
                  <a:schemeClr val="bg1"/>
                </a:solidFill>
              </a:rPr>
              <a:t>	</a:t>
            </a:r>
            <a:r>
              <a:rPr lang="es-ES_tradnl" sz="2400" dirty="0" smtClean="0">
                <a:solidFill>
                  <a:schemeClr val="bg1"/>
                </a:solidFill>
              </a:rPr>
              <a:t>__</a:t>
            </a:r>
            <a:r>
              <a:rPr lang="es-ES_tradnl" sz="2400" i="1" u="sng" dirty="0" smtClean="0">
                <a:solidFill>
                  <a:schemeClr val="bg1"/>
                </a:solidFill>
              </a:rPr>
              <a:t>tu</a:t>
            </a:r>
            <a:r>
              <a:rPr lang="es-ES_tradnl" sz="2400" dirty="0" smtClean="0">
                <a:solidFill>
                  <a:schemeClr val="bg1"/>
                </a:solidFill>
              </a:rPr>
              <a:t>__ libro </a:t>
            </a:r>
            <a:br>
              <a:rPr lang="es-ES_tradnl" sz="2400" dirty="0" smtClean="0">
                <a:solidFill>
                  <a:schemeClr val="bg1"/>
                </a:solidFill>
              </a:rPr>
            </a:br>
            <a:r>
              <a:rPr lang="es-ES_tradnl" sz="2400" dirty="0">
                <a:solidFill>
                  <a:schemeClr val="bg1"/>
                </a:solidFill>
              </a:rPr>
              <a:t>	</a:t>
            </a:r>
            <a:r>
              <a:rPr lang="es-ES_tradnl" sz="2400" dirty="0" smtClean="0">
                <a:solidFill>
                  <a:schemeClr val="bg1"/>
                </a:solidFill>
              </a:rPr>
              <a:t>__</a:t>
            </a:r>
            <a:r>
              <a:rPr lang="es-ES_tradnl" sz="2400" i="1" u="sng" dirty="0" smtClean="0">
                <a:solidFill>
                  <a:schemeClr val="bg1"/>
                </a:solidFill>
              </a:rPr>
              <a:t>tus</a:t>
            </a:r>
            <a:r>
              <a:rPr lang="es-ES_tradnl" sz="2400" dirty="0" smtClean="0">
                <a:solidFill>
                  <a:schemeClr val="bg1"/>
                </a:solidFill>
              </a:rPr>
              <a:t>_ carpetas </a:t>
            </a:r>
            <a:endParaRPr lang="es-ES_tradnl" sz="2400" dirty="0">
              <a:solidFill>
                <a:schemeClr val="bg1"/>
              </a:solidFill>
            </a:endParaRPr>
          </a:p>
        </p:txBody>
      </p:sp>
      <p:sp>
        <p:nvSpPr>
          <p:cNvPr id="3" name="Content Placeholder 2"/>
          <p:cNvSpPr>
            <a:spLocks noGrp="1"/>
          </p:cNvSpPr>
          <p:nvPr>
            <p:ph idx="1"/>
          </p:nvPr>
        </p:nvSpPr>
        <p:spPr>
          <a:xfrm>
            <a:off x="3866148" y="399905"/>
            <a:ext cx="13170568" cy="6458097"/>
          </a:xfrm>
        </p:spPr>
        <p:txBody>
          <a:bodyPr>
            <a:normAutofit fontScale="92500" lnSpcReduction="20000"/>
          </a:bodyPr>
          <a:lstStyle/>
          <a:p>
            <a:r>
              <a:rPr lang="es-ES_tradnl" sz="2800" b="1" dirty="0" smtClean="0"/>
              <a:t>Grupo 1. yo 				Grupo 2.  tú</a:t>
            </a:r>
          </a:p>
          <a:p>
            <a:pPr lvl="1"/>
            <a:r>
              <a:rPr lang="es-ES_tradnl" sz="2400" b="1" dirty="0" smtClean="0"/>
              <a:t>__mi___ madre			____tu___ padre</a:t>
            </a:r>
          </a:p>
          <a:p>
            <a:pPr lvl="1"/>
            <a:r>
              <a:rPr lang="es-ES_tradnl" sz="2400" b="1" dirty="0" smtClean="0"/>
              <a:t>__mi___ hermana		____tu___ hermano</a:t>
            </a:r>
          </a:p>
          <a:p>
            <a:pPr lvl="1"/>
            <a:r>
              <a:rPr lang="es-ES_tradnl" sz="2400" b="1" dirty="0" smtClean="0"/>
              <a:t>_mis__ primos			____tus___ sobrinas</a:t>
            </a:r>
          </a:p>
          <a:p>
            <a:pPr lvl="1"/>
            <a:r>
              <a:rPr lang="es-ES_tradnl" sz="2400" b="1" dirty="0" smtClean="0"/>
              <a:t>__mis__ amigas 			____tus___ abuelos</a:t>
            </a:r>
          </a:p>
          <a:p>
            <a:pPr lvl="1"/>
            <a:endParaRPr lang="es-ES_tradnl" sz="2400" b="1" dirty="0"/>
          </a:p>
          <a:p>
            <a:r>
              <a:rPr lang="es-ES_tradnl" sz="2800" b="1" dirty="0" smtClean="0"/>
              <a:t>Grupo 3. él/ ella/ usted 	Grupo 4. nosotros</a:t>
            </a:r>
          </a:p>
          <a:p>
            <a:pPr lvl="1"/>
            <a:r>
              <a:rPr lang="es-ES_tradnl" sz="2400" b="1" dirty="0" smtClean="0"/>
              <a:t>ellos/ellas/ustedes</a:t>
            </a:r>
          </a:p>
          <a:p>
            <a:pPr lvl="1"/>
            <a:r>
              <a:rPr lang="es-ES_tradnl" sz="2400" b="1" dirty="0" smtClean="0"/>
              <a:t>__su____ padrastro			_nuestra__ prima</a:t>
            </a:r>
          </a:p>
          <a:p>
            <a:pPr lvl="1"/>
            <a:r>
              <a:rPr lang="es-ES_tradnl" sz="2400" b="1" dirty="0" smtClean="0"/>
              <a:t>__su____ madrastra			_nuestro___ tío </a:t>
            </a:r>
          </a:p>
          <a:p>
            <a:pPr lvl="1"/>
            <a:r>
              <a:rPr lang="es-ES_tradnl" sz="2400" b="1" dirty="0" smtClean="0"/>
              <a:t>__sus___ gemelos			_nuestros__ padres</a:t>
            </a:r>
          </a:p>
          <a:p>
            <a:pPr lvl="1"/>
            <a:r>
              <a:rPr lang="es-ES_tradnl" sz="2400" b="1" dirty="0" smtClean="0"/>
              <a:t>__sus___ parientes			_nuestras_ familias</a:t>
            </a:r>
            <a:endParaRPr lang="es-ES_tradnl" sz="2400" b="1" dirty="0"/>
          </a:p>
        </p:txBody>
      </p:sp>
    </p:spTree>
    <p:extLst>
      <p:ext uri="{BB962C8B-B14F-4D97-AF65-F5344CB8AC3E}">
        <p14:creationId xmlns:p14="http://schemas.microsoft.com/office/powerpoint/2010/main" val="63321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1000"/>
                                        <p:tgtEl>
                                          <p:spTgt spid="3">
                                            <p:txEl>
                                              <p:pRg st="6" end="6"/>
                                            </p:txEl>
                                          </p:spTgt>
                                        </p:tgtEl>
                                      </p:cBhvr>
                                    </p:animEffect>
                                    <p:anim calcmode="lin" valueType="num">
                                      <p:cBhvr>
                                        <p:cTn id="2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1000"/>
                                        <p:tgtEl>
                                          <p:spTgt spid="3">
                                            <p:txEl>
                                              <p:pRg st="7" end="7"/>
                                            </p:txEl>
                                          </p:spTgt>
                                        </p:tgtEl>
                                      </p:cBhvr>
                                    </p:animEffect>
                                    <p:anim calcmode="lin" valueType="num">
                                      <p:cBhvr>
                                        <p:cTn id="3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1000"/>
                                        <p:tgtEl>
                                          <p:spTgt spid="3">
                                            <p:txEl>
                                              <p:pRg st="8" end="8"/>
                                            </p:txEl>
                                          </p:spTgt>
                                        </p:tgtEl>
                                      </p:cBhvr>
                                    </p:animEffect>
                                    <p:anim calcmode="lin" valueType="num">
                                      <p:cBhvr>
                                        <p:cTn id="3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1000"/>
                                        <p:tgtEl>
                                          <p:spTgt spid="3">
                                            <p:txEl>
                                              <p:pRg st="9" end="9"/>
                                            </p:txEl>
                                          </p:spTgt>
                                        </p:tgtEl>
                                      </p:cBhvr>
                                    </p:animEffect>
                                    <p:anim calcmode="lin" valueType="num">
                                      <p:cBhvr>
                                        <p:cTn id="4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1000"/>
                                        <p:tgtEl>
                                          <p:spTgt spid="3">
                                            <p:txEl>
                                              <p:pRg st="10" end="10"/>
                                            </p:txEl>
                                          </p:spTgt>
                                        </p:tgtEl>
                                      </p:cBhvr>
                                    </p:animEffect>
                                    <p:anim calcmode="lin" valueType="num">
                                      <p:cBhvr>
                                        <p:cTn id="4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34641" y="296314"/>
            <a:ext cx="9357360" cy="58390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itle 1"/>
          <p:cNvSpPr>
            <a:spLocks noGrp="1"/>
          </p:cNvSpPr>
          <p:nvPr>
            <p:ph type="ctrTitle"/>
          </p:nvPr>
        </p:nvSpPr>
        <p:spPr>
          <a:xfrm>
            <a:off x="3110711" y="2800203"/>
            <a:ext cx="8805220" cy="3349641"/>
          </a:xfrm>
        </p:spPr>
        <p:txBody>
          <a:bodyPr>
            <a:noAutofit/>
          </a:bodyPr>
          <a:lstStyle/>
          <a:p>
            <a:pPr algn="ctr"/>
            <a:r>
              <a:rPr lang="es-ES_tradnl" sz="2600" dirty="0" smtClean="0">
                <a:latin typeface="Bernard MT Condensed" panose="02050806060905020404" pitchFamily="18" charset="0"/>
              </a:rPr>
              <a:t/>
            </a:r>
            <a:br>
              <a:rPr lang="es-ES_tradnl" sz="2600" dirty="0" smtClean="0">
                <a:latin typeface="Bernard MT Condensed" panose="02050806060905020404" pitchFamily="18" charset="0"/>
              </a:rPr>
            </a:br>
            <a:r>
              <a:rPr lang="es-ES_tradnl" sz="2600" dirty="0">
                <a:latin typeface="Bernard MT Condensed" panose="02050806060905020404" pitchFamily="18" charset="0"/>
              </a:rPr>
              <a:t/>
            </a:r>
            <a:br>
              <a:rPr lang="es-ES_tradnl" sz="2600" dirty="0">
                <a:latin typeface="Bernard MT Condensed" panose="02050806060905020404" pitchFamily="18" charset="0"/>
              </a:rPr>
            </a:br>
            <a:r>
              <a:rPr lang="es-ES_tradnl" sz="2600" dirty="0" smtClean="0">
                <a:latin typeface="Bernard MT Condensed" panose="02050806060905020404" pitchFamily="18" charset="0"/>
              </a:rPr>
              <a:t/>
            </a:r>
            <a:br>
              <a:rPr lang="es-ES_tradnl" sz="2600" dirty="0" smtClean="0">
                <a:latin typeface="Bernard MT Condensed" panose="02050806060905020404" pitchFamily="18" charset="0"/>
              </a:rPr>
            </a:br>
            <a:r>
              <a:rPr lang="es-ES_tradnl" sz="2600" dirty="0">
                <a:latin typeface="Bernard MT Condensed" panose="02050806060905020404" pitchFamily="18" charset="0"/>
              </a:rPr>
              <a:t/>
            </a:r>
            <a:br>
              <a:rPr lang="es-ES_tradnl" sz="2600" dirty="0">
                <a:latin typeface="Bernard MT Condensed" panose="02050806060905020404" pitchFamily="18" charset="0"/>
              </a:rPr>
            </a:br>
            <a:r>
              <a:rPr lang="es-ES_tradnl" sz="2600" dirty="0" smtClean="0">
                <a:latin typeface="Bernard MT Condensed" panose="02050806060905020404" pitchFamily="18" charset="0"/>
              </a:rPr>
              <a:t/>
            </a:r>
            <a:br>
              <a:rPr lang="es-ES_tradnl" sz="2600" dirty="0" smtClean="0">
                <a:latin typeface="Bernard MT Condensed" panose="02050806060905020404" pitchFamily="18" charset="0"/>
              </a:rPr>
            </a:br>
            <a:r>
              <a:rPr lang="es-ES_tradnl" sz="2400" dirty="0" err="1" smtClean="0">
                <a:latin typeface="Arial Black" panose="020B0A04020102020204" pitchFamily="34" charset="0"/>
              </a:rPr>
              <a:t>Each</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player</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recieves</a:t>
            </a:r>
            <a:r>
              <a:rPr lang="es-ES_tradnl" sz="2400" dirty="0" smtClean="0">
                <a:latin typeface="Arial Black" panose="020B0A04020102020204" pitchFamily="34" charset="0"/>
              </a:rPr>
              <a:t> 6 </a:t>
            </a:r>
            <a:r>
              <a:rPr lang="es-ES_tradnl" sz="2400" dirty="0" err="1" smtClean="0">
                <a:latin typeface="Arial Black" panose="020B0A04020102020204" pitchFamily="34" charset="0"/>
              </a:rPr>
              <a:t>cards</a:t>
            </a:r>
            <a:r>
              <a:rPr lang="es-ES_tradnl" sz="2400" dirty="0" smtClean="0">
                <a:latin typeface="Arial Black" panose="020B0A04020102020204" pitchFamily="34" charset="0"/>
              </a:rPr>
              <a:t> </a:t>
            </a:r>
            <a:br>
              <a:rPr lang="es-ES_tradnl" sz="2400" dirty="0" smtClean="0">
                <a:latin typeface="Arial Black" panose="020B0A04020102020204" pitchFamily="34" charset="0"/>
              </a:rPr>
            </a:br>
            <a:r>
              <a:rPr lang="es-ES_tradnl" sz="2400" dirty="0" smtClean="0">
                <a:latin typeface="Arial Black" panose="020B0A04020102020204" pitchFamily="34" charset="0"/>
              </a:rPr>
              <a:t>Complete a </a:t>
            </a:r>
            <a:r>
              <a:rPr lang="es-ES_tradnl" sz="2400" dirty="0" err="1" smtClean="0">
                <a:latin typeface="Arial Black" panose="020B0A04020102020204" pitchFamily="34" charset="0"/>
              </a:rPr>
              <a:t>family</a:t>
            </a:r>
            <a:r>
              <a:rPr lang="es-ES_tradnl" sz="2400" dirty="0" smtClean="0">
                <a:latin typeface="Arial Black" panose="020B0A04020102020204" pitchFamily="34" charset="0"/>
              </a:rPr>
              <a:t> of </a:t>
            </a:r>
            <a:r>
              <a:rPr lang="es-ES_tradnl" sz="2400" dirty="0" err="1" smtClean="0">
                <a:latin typeface="Arial Black" panose="020B0A04020102020204" pitchFamily="34" charset="0"/>
              </a:rPr>
              <a:t>the</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same</a:t>
            </a:r>
            <a:r>
              <a:rPr lang="es-ES_tradnl" sz="2400" dirty="0" smtClean="0">
                <a:latin typeface="Arial Black" panose="020B0A04020102020204" pitchFamily="34" charset="0"/>
              </a:rPr>
              <a:t> color</a:t>
            </a:r>
            <a:br>
              <a:rPr lang="es-ES_tradnl" sz="2400" dirty="0" smtClean="0">
                <a:latin typeface="Arial Black" panose="020B0A04020102020204" pitchFamily="34" charset="0"/>
              </a:rPr>
            </a:br>
            <a:r>
              <a:rPr lang="es-ES_tradnl" sz="2400" dirty="0" err="1" smtClean="0">
                <a:latin typeface="Arial Black" panose="020B0A04020102020204" pitchFamily="34" charset="0"/>
              </a:rPr>
              <a:t>Take</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turns</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asking</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people</a:t>
            </a:r>
            <a:r>
              <a:rPr lang="es-ES_tradnl" sz="2400" dirty="0" smtClean="0">
                <a:latin typeface="Arial Black" panose="020B0A04020102020204" pitchFamily="34" charset="0"/>
              </a:rPr>
              <a:t> in </a:t>
            </a:r>
            <a:r>
              <a:rPr lang="es-ES_tradnl" sz="2400" dirty="0" err="1" smtClean="0">
                <a:latin typeface="Arial Black" panose="020B0A04020102020204" pitchFamily="34" charset="0"/>
              </a:rPr>
              <a:t>your</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group</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if</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they</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have</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the</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card</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you</a:t>
            </a:r>
            <a:r>
              <a:rPr lang="es-ES_tradnl" sz="2400" dirty="0" smtClean="0">
                <a:latin typeface="Arial Black" panose="020B0A04020102020204" pitchFamily="34" charset="0"/>
              </a:rPr>
              <a:t> are </a:t>
            </a:r>
            <a:r>
              <a:rPr lang="es-ES_tradnl" sz="2400" dirty="0" err="1" smtClean="0">
                <a:latin typeface="Arial Black" panose="020B0A04020102020204" pitchFamily="34" charset="0"/>
              </a:rPr>
              <a:t>looking</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for</a:t>
            </a:r>
            <a:r>
              <a:rPr lang="es-ES_tradnl" sz="2400" dirty="0" smtClean="0">
                <a:latin typeface="Arial Black" panose="020B0A04020102020204" pitchFamily="34" charset="0"/>
              </a:rPr>
              <a:t>. </a:t>
            </a:r>
            <a:br>
              <a:rPr lang="es-ES_tradnl" sz="2400" dirty="0" smtClean="0">
                <a:latin typeface="Arial Black" panose="020B0A04020102020204" pitchFamily="34" charset="0"/>
              </a:rPr>
            </a:br>
            <a:r>
              <a:rPr lang="es-ES_tradnl" sz="2400" dirty="0" smtClean="0">
                <a:latin typeface="Arial Black" panose="020B0A04020102020204" pitchFamily="34" charset="0"/>
              </a:rPr>
              <a:t>Ask in </a:t>
            </a:r>
            <a:r>
              <a:rPr lang="es-ES_tradnl" sz="2400" dirty="0" err="1" smtClean="0">
                <a:latin typeface="Arial Black" panose="020B0A04020102020204" pitchFamily="34" charset="0"/>
              </a:rPr>
              <a:t>Spanish</a:t>
            </a:r>
            <a:r>
              <a:rPr lang="es-ES_tradnl" sz="2400" dirty="0" smtClean="0">
                <a:latin typeface="Arial Black" panose="020B0A04020102020204" pitchFamily="34" charset="0"/>
              </a:rPr>
              <a:t>! </a:t>
            </a:r>
            <a:r>
              <a:rPr lang="es-ES_tradnl" sz="2400" dirty="0">
                <a:latin typeface="Arial Black" panose="020B0A04020102020204" pitchFamily="34" charset="0"/>
              </a:rPr>
              <a:t/>
            </a:r>
            <a:br>
              <a:rPr lang="es-ES_tradnl" sz="2400" dirty="0">
                <a:latin typeface="Arial Black" panose="020B0A04020102020204" pitchFamily="34" charset="0"/>
              </a:rPr>
            </a:br>
            <a:r>
              <a:rPr lang="es-ES_tradnl" sz="2400" dirty="0" smtClean="0">
                <a:latin typeface="Arial Black" panose="020B0A04020102020204" pitchFamily="34" charset="0"/>
              </a:rPr>
              <a:t>EX: ¿Tienes la hija roja?</a:t>
            </a:r>
            <a:br>
              <a:rPr lang="es-ES_tradnl" sz="2400" dirty="0" smtClean="0">
                <a:latin typeface="Arial Black" panose="020B0A04020102020204" pitchFamily="34" charset="0"/>
              </a:rPr>
            </a:br>
            <a:r>
              <a:rPr lang="es-ES_tradnl" sz="2400" dirty="0" smtClean="0">
                <a:latin typeface="Arial Black" panose="020B0A04020102020204" pitchFamily="34" charset="0"/>
              </a:rPr>
              <a:t/>
            </a:r>
            <a:br>
              <a:rPr lang="es-ES_tradnl" sz="2400" dirty="0" smtClean="0">
                <a:latin typeface="Arial Black" panose="020B0A04020102020204" pitchFamily="34" charset="0"/>
              </a:rPr>
            </a:br>
            <a:r>
              <a:rPr lang="es-ES_tradnl" sz="2400" dirty="0" err="1" smtClean="0">
                <a:latin typeface="Arial Black" panose="020B0A04020102020204" pitchFamily="34" charset="0"/>
              </a:rPr>
              <a:t>If</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they</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have</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the</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card</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they</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give</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it</a:t>
            </a:r>
            <a:r>
              <a:rPr lang="es-ES_tradnl" sz="2400" dirty="0" smtClean="0">
                <a:latin typeface="Arial Black" panose="020B0A04020102020204" pitchFamily="34" charset="0"/>
              </a:rPr>
              <a:t> to </a:t>
            </a:r>
            <a:r>
              <a:rPr lang="es-ES_tradnl" sz="2400" dirty="0" err="1" smtClean="0">
                <a:latin typeface="Arial Black" panose="020B0A04020102020204" pitchFamily="34" charset="0"/>
              </a:rPr>
              <a:t>you</a:t>
            </a:r>
            <a:r>
              <a:rPr lang="es-ES_tradnl" sz="2400" dirty="0" smtClean="0">
                <a:latin typeface="Arial Black" panose="020B0A04020102020204" pitchFamily="34" charset="0"/>
              </a:rPr>
              <a:t>!</a:t>
            </a:r>
            <a:br>
              <a:rPr lang="es-ES_tradnl" sz="2400" dirty="0" smtClean="0">
                <a:latin typeface="Arial Black" panose="020B0A04020102020204" pitchFamily="34" charset="0"/>
              </a:rPr>
            </a:br>
            <a:r>
              <a:rPr lang="es-ES_tradnl" sz="2400" dirty="0" err="1" smtClean="0">
                <a:latin typeface="Arial Black" panose="020B0A04020102020204" pitchFamily="34" charset="0"/>
              </a:rPr>
              <a:t>If</a:t>
            </a:r>
            <a:r>
              <a:rPr lang="es-ES_tradnl" sz="2400" dirty="0">
                <a:latin typeface="Arial Black" panose="020B0A04020102020204" pitchFamily="34" charset="0"/>
              </a:rPr>
              <a:t> </a:t>
            </a:r>
            <a:r>
              <a:rPr lang="es-ES_tradnl" sz="2400" dirty="0" err="1" smtClean="0">
                <a:latin typeface="Arial Black" panose="020B0A04020102020204" pitchFamily="34" charset="0"/>
              </a:rPr>
              <a:t>they</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don’t</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have</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the</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card</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The</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say</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go</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Fish</a:t>
            </a:r>
            <a:r>
              <a:rPr lang="es-ES_tradnl" sz="2400" dirty="0" smtClean="0">
                <a:latin typeface="Arial Black" panose="020B0A04020102020204" pitchFamily="34" charset="0"/>
              </a:rPr>
              <a:t>!</a:t>
            </a:r>
            <a:br>
              <a:rPr lang="es-ES_tradnl" sz="2400" dirty="0" smtClean="0">
                <a:latin typeface="Arial Black" panose="020B0A04020102020204" pitchFamily="34" charset="0"/>
              </a:rPr>
            </a:br>
            <a:r>
              <a:rPr lang="es-ES_tradnl" sz="2400" dirty="0" smtClean="0">
                <a:latin typeface="Arial Black" panose="020B0A04020102020204" pitchFamily="34" charset="0"/>
              </a:rPr>
              <a:t/>
            </a:r>
            <a:br>
              <a:rPr lang="es-ES_tradnl" sz="2400" dirty="0" smtClean="0">
                <a:latin typeface="Arial Black" panose="020B0A04020102020204" pitchFamily="34" charset="0"/>
              </a:rPr>
            </a:br>
            <a:r>
              <a:rPr lang="es-ES_tradnl" sz="2400" dirty="0" err="1" smtClean="0">
                <a:latin typeface="Arial Black" panose="020B0A04020102020204" pitchFamily="34" charset="0"/>
              </a:rPr>
              <a:t>Person</a:t>
            </a:r>
            <a:r>
              <a:rPr lang="es-ES_tradnl" sz="2400" dirty="0" smtClean="0">
                <a:latin typeface="Arial Black" panose="020B0A04020102020204" pitchFamily="34" charset="0"/>
              </a:rPr>
              <a:t> in </a:t>
            </a:r>
            <a:r>
              <a:rPr lang="es-ES_tradnl" sz="2400" dirty="0" err="1" smtClean="0">
                <a:latin typeface="Arial Black" panose="020B0A04020102020204" pitchFamily="34" charset="0"/>
              </a:rPr>
              <a:t>the</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group</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with</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the</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First</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name</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closest</a:t>
            </a:r>
            <a:r>
              <a:rPr lang="es-ES_tradnl" sz="2400" dirty="0" smtClean="0">
                <a:latin typeface="Arial Black" panose="020B0A04020102020204" pitchFamily="34" charset="0"/>
              </a:rPr>
              <a:t> to “A” </a:t>
            </a:r>
            <a:r>
              <a:rPr lang="es-ES_tradnl" sz="2400" dirty="0" err="1" smtClean="0">
                <a:latin typeface="Arial Black" panose="020B0A04020102020204" pitchFamily="34" charset="0"/>
              </a:rPr>
              <a:t>shuffles</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deals</a:t>
            </a:r>
            <a:r>
              <a:rPr lang="es-ES_tradnl" sz="2400" dirty="0" smtClean="0">
                <a:latin typeface="Arial Black" panose="020B0A04020102020204" pitchFamily="34" charset="0"/>
              </a:rPr>
              <a:t> </a:t>
            </a:r>
            <a:br>
              <a:rPr lang="es-ES_tradnl" sz="2400" dirty="0" smtClean="0">
                <a:latin typeface="Arial Black" panose="020B0A04020102020204" pitchFamily="34" charset="0"/>
              </a:rPr>
            </a:br>
            <a:r>
              <a:rPr lang="es-ES_tradnl" sz="2400" dirty="0" err="1" smtClean="0">
                <a:latin typeface="Arial Black" panose="020B0A04020102020204" pitchFamily="34" charset="0"/>
              </a:rPr>
              <a:t>Person</a:t>
            </a:r>
            <a:r>
              <a:rPr lang="es-ES_tradnl" sz="2400" dirty="0" smtClean="0">
                <a:latin typeface="Arial Black" panose="020B0A04020102020204" pitchFamily="34" charset="0"/>
              </a:rPr>
              <a:t> in </a:t>
            </a:r>
            <a:r>
              <a:rPr lang="es-ES_tradnl" sz="2400" dirty="0" err="1" smtClean="0">
                <a:latin typeface="Arial Black" panose="020B0A04020102020204" pitchFamily="34" charset="0"/>
              </a:rPr>
              <a:t>the</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group</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with</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the</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first</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name</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closest</a:t>
            </a:r>
            <a:r>
              <a:rPr lang="es-ES_tradnl" sz="2400" dirty="0" smtClean="0">
                <a:latin typeface="Arial Black" panose="020B0A04020102020204" pitchFamily="34" charset="0"/>
              </a:rPr>
              <a:t> to “Z” </a:t>
            </a:r>
            <a:r>
              <a:rPr lang="es-ES_tradnl" sz="2400" dirty="0" err="1" smtClean="0">
                <a:latin typeface="Arial Black" panose="020B0A04020102020204" pitchFamily="34" charset="0"/>
              </a:rPr>
              <a:t>goes</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first</a:t>
            </a:r>
            <a:r>
              <a:rPr lang="es-ES_tradnl" sz="2400" dirty="0" smtClean="0">
                <a:latin typeface="Arial Black" panose="020B0A04020102020204" pitchFamily="34" charset="0"/>
              </a:rPr>
              <a:t>. </a:t>
            </a:r>
            <a:br>
              <a:rPr lang="es-ES_tradnl" sz="2400" dirty="0" smtClean="0">
                <a:latin typeface="Arial Black" panose="020B0A04020102020204" pitchFamily="34" charset="0"/>
              </a:rPr>
            </a:br>
            <a:r>
              <a:rPr lang="es-ES_tradnl" sz="2400" dirty="0" err="1" smtClean="0">
                <a:latin typeface="Arial Black" panose="020B0A04020102020204" pitchFamily="34" charset="0"/>
              </a:rPr>
              <a:t>Coninue</a:t>
            </a:r>
            <a:r>
              <a:rPr lang="es-ES_tradnl" sz="2400" dirty="0" smtClean="0">
                <a:latin typeface="Arial Black" panose="020B0A04020102020204" pitchFamily="34" charset="0"/>
              </a:rPr>
              <a:t> </a:t>
            </a:r>
            <a:r>
              <a:rPr lang="es-ES_tradnl" sz="2400" dirty="0" err="1" smtClean="0">
                <a:latin typeface="Arial Black" panose="020B0A04020102020204" pitchFamily="34" charset="0"/>
              </a:rPr>
              <a:t>clockwise</a:t>
            </a:r>
            <a:r>
              <a:rPr lang="es-ES_tradnl" sz="2400" dirty="0" smtClean="0">
                <a:latin typeface="Arial Black" panose="020B0A04020102020204" pitchFamily="34" charset="0"/>
              </a:rPr>
              <a:t>.  </a:t>
            </a:r>
            <a:endParaRPr lang="es-ES_tradnl" sz="2400" dirty="0">
              <a:latin typeface="Arial Black" panose="020B0A04020102020204" pitchFamily="34" charset="0"/>
            </a:endParaRPr>
          </a:p>
        </p:txBody>
      </p:sp>
      <p:sp>
        <p:nvSpPr>
          <p:cNvPr id="3" name="Subtitle 2"/>
          <p:cNvSpPr>
            <a:spLocks noGrp="1"/>
          </p:cNvSpPr>
          <p:nvPr>
            <p:ph type="subTitle" idx="1"/>
          </p:nvPr>
        </p:nvSpPr>
        <p:spPr>
          <a:xfrm rot="21286256">
            <a:off x="38464" y="1556895"/>
            <a:ext cx="4241317" cy="1037760"/>
          </a:xfrm>
        </p:spPr>
        <p:txBody>
          <a:bodyPr>
            <a:noAutofit/>
          </a:bodyPr>
          <a:lstStyle/>
          <a:p>
            <a:pPr algn="ctr"/>
            <a:r>
              <a:rPr lang="es-ES_tradnl" sz="13800" dirty="0" smtClean="0">
                <a:solidFill>
                  <a:schemeClr val="bg1">
                    <a:lumMod val="85000"/>
                    <a:lumOff val="15000"/>
                  </a:schemeClr>
                </a:solidFill>
                <a:latin typeface="Bernard MT Condensed" panose="02050806060905020404" pitchFamily="18" charset="0"/>
              </a:rPr>
              <a:t>Pesca</a:t>
            </a:r>
            <a:r>
              <a:rPr lang="es-ES_tradnl" sz="8000" dirty="0" smtClean="0">
                <a:solidFill>
                  <a:schemeClr val="bg1">
                    <a:lumMod val="85000"/>
                    <a:lumOff val="15000"/>
                  </a:schemeClr>
                </a:solidFill>
                <a:latin typeface="Bernard MT Condensed" panose="02050806060905020404" pitchFamily="18" charset="0"/>
              </a:rPr>
              <a:t> </a:t>
            </a:r>
            <a:endParaRPr lang="es-ES_tradnl" sz="8000" dirty="0">
              <a:solidFill>
                <a:schemeClr val="bg1">
                  <a:lumMod val="85000"/>
                  <a:lumOff val="15000"/>
                </a:schemeClr>
              </a:solidFill>
              <a:latin typeface="Bernard MT Condensed" panose="02050806060905020404" pitchFamily="18" charset="0"/>
            </a:endParaRPr>
          </a:p>
        </p:txBody>
      </p:sp>
    </p:spTree>
    <p:extLst>
      <p:ext uri="{BB962C8B-B14F-4D97-AF65-F5344CB8AC3E}">
        <p14:creationId xmlns:p14="http://schemas.microsoft.com/office/powerpoint/2010/main" val="5555733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66506" y="5557379"/>
            <a:ext cx="10003046" cy="923330"/>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r>
              <a:rPr lang="en-US" sz="54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Quien</a:t>
            </a: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es</a:t>
            </a: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________ de _______?</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6" name="Rectangle 5"/>
          <p:cNvSpPr/>
          <p:nvPr/>
        </p:nvSpPr>
        <p:spPr>
          <a:xfrm rot="21292549">
            <a:off x="0" y="2053234"/>
            <a:ext cx="4224331" cy="4247317"/>
          </a:xfrm>
          <a:prstGeom prst="rect">
            <a:avLst/>
          </a:prstGeom>
          <a:noFill/>
        </p:spPr>
        <p:txBody>
          <a:bodyPr wrap="squar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Use the family tree to create </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a:t>
            </a: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questions</a:t>
            </a:r>
            <a:r>
              <a:rPr lang="en-US" sz="5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p>
          <a:p>
            <a:pPr algn="ctr"/>
            <a:endPar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7" name="Picture 6"/>
          <p:cNvPicPr>
            <a:picLocks noChangeAspect="1"/>
          </p:cNvPicPr>
          <p:nvPr/>
        </p:nvPicPr>
        <p:blipFill rotWithShape="1">
          <a:blip r:embed="rId2"/>
          <a:srcRect l="13505" t="18257" r="39766" b="15735"/>
          <a:stretch/>
        </p:blipFill>
        <p:spPr>
          <a:xfrm>
            <a:off x="4405563" y="2"/>
            <a:ext cx="6997496" cy="5557379"/>
          </a:xfrm>
          <a:prstGeom prst="rect">
            <a:avLst/>
          </a:prstGeom>
        </p:spPr>
      </p:pic>
    </p:spTree>
    <p:extLst>
      <p:ext uri="{BB962C8B-B14F-4D97-AF65-F5344CB8AC3E}">
        <p14:creationId xmlns:p14="http://schemas.microsoft.com/office/powerpoint/2010/main" val="10918794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31692" y="5557379"/>
            <a:ext cx="9373442" cy="923330"/>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El padre de Homer </a:t>
            </a:r>
            <a:r>
              <a:rPr lang="en-US" sz="54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es</a:t>
            </a: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Abraham</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6" name="Rectangle 5"/>
          <p:cNvSpPr/>
          <p:nvPr/>
        </p:nvSpPr>
        <p:spPr>
          <a:xfrm>
            <a:off x="0" y="2053233"/>
            <a:ext cx="4224331" cy="2585323"/>
          </a:xfrm>
          <a:prstGeom prst="rect">
            <a:avLst/>
          </a:prstGeom>
          <a:noFill/>
        </p:spPr>
        <p:txBody>
          <a:bodyPr wrap="square" lIns="91440" tIns="45720" rIns="91440" bIns="45720">
            <a:spAutoFit/>
          </a:bodyPr>
          <a:lstStyle/>
          <a:p>
            <a:pPr algn="ctr"/>
            <a:r>
              <a:rPr lang="en-US" sz="5400" dirty="0" err="1" smtClean="0">
                <a:ln w="12700">
                  <a:solidFill>
                    <a:schemeClr val="accent1"/>
                  </a:solidFill>
                  <a:prstDash val="solid"/>
                </a:ln>
                <a:pattFill prst="pct50">
                  <a:fgClr>
                    <a:schemeClr val="accent1"/>
                  </a:fgClr>
                  <a:bgClr>
                    <a:schemeClr val="accent1">
                      <a:lumMod val="20000"/>
                      <a:lumOff val="80000"/>
                    </a:schemeClr>
                  </a:bgClr>
                </a:pattFill>
              </a:rPr>
              <a:t>Quien</a:t>
            </a:r>
            <a:r>
              <a:rPr lang="en-US" sz="5400" dirty="0" smtClean="0">
                <a:ln w="12700">
                  <a:solidFill>
                    <a:schemeClr val="accent1"/>
                  </a:solidFill>
                  <a:prstDash val="solid"/>
                </a:ln>
                <a:pattFill prst="pct50">
                  <a:fgClr>
                    <a:schemeClr val="accent1"/>
                  </a:fgClr>
                  <a:bgClr>
                    <a:schemeClr val="accent1">
                      <a:lumMod val="20000"/>
                      <a:lumOff val="80000"/>
                    </a:schemeClr>
                  </a:bgClr>
                </a:pattFill>
              </a:rPr>
              <a:t> </a:t>
            </a:r>
            <a:r>
              <a:rPr lang="en-US" sz="5400" dirty="0" err="1" smtClean="0">
                <a:ln w="12700">
                  <a:solidFill>
                    <a:schemeClr val="accent1"/>
                  </a:solidFill>
                  <a:prstDash val="solid"/>
                </a:ln>
                <a:pattFill prst="pct50">
                  <a:fgClr>
                    <a:schemeClr val="accent1"/>
                  </a:fgClr>
                  <a:bgClr>
                    <a:schemeClr val="accent1">
                      <a:lumMod val="20000"/>
                      <a:lumOff val="80000"/>
                    </a:schemeClr>
                  </a:bgClr>
                </a:pattFill>
              </a:rPr>
              <a:t>es</a:t>
            </a:r>
            <a:r>
              <a:rPr lang="en-US" sz="5400" dirty="0" smtClean="0">
                <a:ln w="12700">
                  <a:solidFill>
                    <a:schemeClr val="accent1"/>
                  </a:solidFill>
                  <a:prstDash val="solid"/>
                </a:ln>
                <a:pattFill prst="pct50">
                  <a:fgClr>
                    <a:schemeClr val="accent1"/>
                  </a:fgClr>
                  <a:bgClr>
                    <a:schemeClr val="accent1">
                      <a:lumMod val="20000"/>
                      <a:lumOff val="80000"/>
                    </a:schemeClr>
                  </a:bgClr>
                </a:pattFill>
              </a:rPr>
              <a:t> el padre de Homer?</a:t>
            </a:r>
            <a:endParaRPr lang="en-US" sz="5400" cap="none" spc="0" dirty="0" smtClean="0">
              <a:ln w="12700">
                <a:solidFill>
                  <a:schemeClr val="accent1"/>
                </a:solidFill>
                <a:prstDash val="solid"/>
              </a:ln>
              <a:pattFill prst="pct50">
                <a:fgClr>
                  <a:schemeClr val="accent1"/>
                </a:fgClr>
                <a:bgClr>
                  <a:schemeClr val="accent1">
                    <a:lumMod val="20000"/>
                    <a:lumOff val="80000"/>
                  </a:schemeClr>
                </a:bgClr>
              </a:pattFill>
            </a:endParaRPr>
          </a:p>
        </p:txBody>
      </p:sp>
      <p:pic>
        <p:nvPicPr>
          <p:cNvPr id="7" name="Picture 6"/>
          <p:cNvPicPr>
            <a:picLocks noChangeAspect="1"/>
          </p:cNvPicPr>
          <p:nvPr/>
        </p:nvPicPr>
        <p:blipFill rotWithShape="1">
          <a:blip r:embed="rId2"/>
          <a:srcRect l="13505" t="18257" r="39766" b="15735"/>
          <a:stretch/>
        </p:blipFill>
        <p:spPr>
          <a:xfrm>
            <a:off x="4405563" y="2"/>
            <a:ext cx="6997496" cy="5557379"/>
          </a:xfrm>
          <a:prstGeom prst="rect">
            <a:avLst/>
          </a:prstGeom>
        </p:spPr>
      </p:pic>
    </p:spTree>
    <p:extLst>
      <p:ext uri="{BB962C8B-B14F-4D97-AF65-F5344CB8AC3E}">
        <p14:creationId xmlns:p14="http://schemas.microsoft.com/office/powerpoint/2010/main" val="21281164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66506" y="5557379"/>
            <a:ext cx="10003046" cy="923330"/>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r>
              <a:rPr lang="en-US" sz="54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Quien</a:t>
            </a: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es</a:t>
            </a: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________ de _______?</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6" name="Rectangle 5"/>
          <p:cNvSpPr/>
          <p:nvPr/>
        </p:nvSpPr>
        <p:spPr>
          <a:xfrm rot="21292549">
            <a:off x="0" y="2053234"/>
            <a:ext cx="4224331" cy="4247317"/>
          </a:xfrm>
          <a:prstGeom prst="rect">
            <a:avLst/>
          </a:prstGeom>
          <a:noFill/>
        </p:spPr>
        <p:txBody>
          <a:bodyPr wrap="squar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Use the family tree to create </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a:t>
            </a: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questions</a:t>
            </a:r>
            <a:r>
              <a:rPr lang="en-US" sz="5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p>
          <a:p>
            <a:pPr algn="ctr"/>
            <a:endPar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7" name="Picture 6"/>
          <p:cNvPicPr>
            <a:picLocks noChangeAspect="1"/>
          </p:cNvPicPr>
          <p:nvPr/>
        </p:nvPicPr>
        <p:blipFill rotWithShape="1">
          <a:blip r:embed="rId3"/>
          <a:srcRect l="13505" t="18257" r="39766" b="15735"/>
          <a:stretch/>
        </p:blipFill>
        <p:spPr>
          <a:xfrm>
            <a:off x="4405563" y="2"/>
            <a:ext cx="6997496" cy="5557379"/>
          </a:xfrm>
          <a:prstGeom prst="rect">
            <a:avLst/>
          </a:prstGeom>
        </p:spPr>
      </p:pic>
      <p:sp>
        <p:nvSpPr>
          <p:cNvPr id="9" name="Title 1"/>
          <p:cNvSpPr txBox="1">
            <a:spLocks/>
          </p:cNvSpPr>
          <p:nvPr/>
        </p:nvSpPr>
        <p:spPr>
          <a:xfrm>
            <a:off x="3229583" y="168052"/>
            <a:ext cx="1728112" cy="576511"/>
          </a:xfrm>
          <a:prstGeom prst="rect">
            <a:avLst/>
          </a:prstGeom>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_tradnl" sz="2400" dirty="0" smtClean="0"/>
              <a:t>2 </a:t>
            </a:r>
            <a:r>
              <a:rPr lang="es-ES_tradnl" sz="2400" dirty="0" err="1" smtClean="0"/>
              <a:t>mins</a:t>
            </a:r>
            <a:endParaRPr lang="es-ES_tradnl" sz="2400" dirty="0"/>
          </a:p>
        </p:txBody>
      </p:sp>
    </p:spTree>
    <p:extLst>
      <p:ext uri="{BB962C8B-B14F-4D97-AF65-F5344CB8AC3E}">
        <p14:creationId xmlns:p14="http://schemas.microsoft.com/office/powerpoint/2010/main" val="27577933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_tradnl"/>
          </a:p>
        </p:txBody>
      </p:sp>
      <p:pic>
        <p:nvPicPr>
          <p:cNvPr id="7" name="Content Placeholder 6"/>
          <p:cNvPicPr>
            <a:picLocks noGrp="1" noChangeAspect="1"/>
          </p:cNvPicPr>
          <p:nvPr>
            <p:ph idx="1"/>
          </p:nvPr>
        </p:nvPicPr>
        <p:blipFill rotWithShape="1">
          <a:blip r:embed="rId3"/>
          <a:srcRect t="13318" b="13318"/>
          <a:stretch/>
        </p:blipFill>
        <p:spPr>
          <a:xfrm>
            <a:off x="2107958" y="1557396"/>
            <a:ext cx="10972800" cy="4525963"/>
          </a:xfrm>
          <a:prstGeom prst="rect">
            <a:avLst/>
          </a:prstGeom>
        </p:spPr>
      </p:pic>
      <p:sp>
        <p:nvSpPr>
          <p:cNvPr id="6" name="Rectangle 5"/>
          <p:cNvSpPr/>
          <p:nvPr/>
        </p:nvSpPr>
        <p:spPr>
          <a:xfrm rot="21292549">
            <a:off x="-145058" y="2390598"/>
            <a:ext cx="4224331" cy="3416320"/>
          </a:xfrm>
          <a:prstGeom prst="rect">
            <a:avLst/>
          </a:prstGeom>
          <a:noFill/>
        </p:spPr>
        <p:txBody>
          <a:bodyPr wrap="square" lIns="91440" tIns="45720" rIns="91440" bIns="45720">
            <a:spAutoFit/>
          </a:bodyPr>
          <a:lstStyle/>
          <a:p>
            <a:pPr algn="ctr"/>
            <a:r>
              <a:rPr lang="en-US" sz="36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Trade with your partner.</a:t>
            </a:r>
          </a:p>
          <a:p>
            <a:pPr algn="ctr"/>
            <a:r>
              <a:rPr lang="en-US"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Answer their questions based on the family tree.</a:t>
            </a:r>
          </a:p>
          <a:p>
            <a:pPr algn="ctr"/>
            <a:endParaRPr lang="en-US" sz="36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4034519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3985"/>
            <a:ext cx="8610600" cy="1293028"/>
          </a:xfrm>
        </p:spPr>
        <p:txBody>
          <a:bodyPr>
            <a:normAutofit/>
          </a:bodyPr>
          <a:lstStyle/>
          <a:p>
            <a:r>
              <a:rPr lang="es-ES_tradnl" sz="6600" b="1" dirty="0" smtClean="0"/>
              <a:t>DOL</a:t>
            </a:r>
            <a:endParaRPr lang="es-ES_tradnl" sz="6600" b="1" dirty="0"/>
          </a:p>
        </p:txBody>
      </p:sp>
      <p:sp>
        <p:nvSpPr>
          <p:cNvPr id="3" name="Content Placeholder 2"/>
          <p:cNvSpPr>
            <a:spLocks noGrp="1"/>
          </p:cNvSpPr>
          <p:nvPr>
            <p:ph sz="half" idx="1"/>
          </p:nvPr>
        </p:nvSpPr>
        <p:spPr>
          <a:xfrm>
            <a:off x="597857" y="2083105"/>
            <a:ext cx="5334000" cy="4774895"/>
          </a:xfrm>
        </p:spPr>
        <p:txBody>
          <a:bodyPr>
            <a:normAutofit fontScale="92500" lnSpcReduction="20000"/>
          </a:bodyPr>
          <a:lstStyle/>
          <a:p>
            <a:r>
              <a:rPr lang="es-ES_tradnl" sz="2400" dirty="0" err="1" smtClean="0"/>
              <a:t>Create</a:t>
            </a:r>
            <a:r>
              <a:rPr lang="es-ES_tradnl" sz="2400" dirty="0" smtClean="0"/>
              <a:t> </a:t>
            </a:r>
            <a:r>
              <a:rPr lang="es-ES_tradnl" sz="2400" dirty="0" err="1" smtClean="0"/>
              <a:t>the</a:t>
            </a:r>
            <a:r>
              <a:rPr lang="es-ES_tradnl" sz="2400" dirty="0" smtClean="0"/>
              <a:t> </a:t>
            </a:r>
            <a:r>
              <a:rPr lang="es-ES_tradnl" sz="2400" dirty="0" err="1" smtClean="0"/>
              <a:t>correct</a:t>
            </a:r>
            <a:r>
              <a:rPr lang="es-ES_tradnl" sz="2400" dirty="0" smtClean="0"/>
              <a:t> </a:t>
            </a:r>
            <a:r>
              <a:rPr lang="es-ES_tradnl" sz="2400" dirty="0" err="1" smtClean="0"/>
              <a:t>family</a:t>
            </a:r>
            <a:r>
              <a:rPr lang="es-ES_tradnl" sz="2400" dirty="0" smtClean="0"/>
              <a:t> </a:t>
            </a:r>
            <a:r>
              <a:rPr lang="es-ES_tradnl" sz="2400" dirty="0" err="1" smtClean="0"/>
              <a:t>tree</a:t>
            </a:r>
            <a:r>
              <a:rPr lang="es-ES_tradnl" sz="2400" dirty="0" smtClean="0"/>
              <a:t> </a:t>
            </a:r>
            <a:r>
              <a:rPr lang="es-ES_tradnl" sz="2400" dirty="0" err="1" smtClean="0"/>
              <a:t>from</a:t>
            </a:r>
            <a:r>
              <a:rPr lang="es-ES_tradnl" sz="2400" dirty="0" smtClean="0"/>
              <a:t> </a:t>
            </a:r>
            <a:r>
              <a:rPr lang="es-ES_tradnl" sz="2400" dirty="0" err="1" smtClean="0"/>
              <a:t>the</a:t>
            </a:r>
            <a:r>
              <a:rPr lang="es-ES_tradnl" sz="2400" dirty="0" smtClean="0"/>
              <a:t> </a:t>
            </a:r>
            <a:r>
              <a:rPr lang="es-ES_tradnl" sz="2400" dirty="0" err="1" smtClean="0"/>
              <a:t>passage</a:t>
            </a:r>
            <a:r>
              <a:rPr lang="es-ES_tradnl" sz="2400" dirty="0" smtClean="0"/>
              <a:t> </a:t>
            </a:r>
            <a:r>
              <a:rPr lang="es-ES_tradnl" sz="2400" dirty="0" err="1" smtClean="0"/>
              <a:t>written</a:t>
            </a:r>
            <a:r>
              <a:rPr lang="es-ES_tradnl" sz="2400" dirty="0" smtClean="0"/>
              <a:t>. </a:t>
            </a:r>
          </a:p>
          <a:p>
            <a:r>
              <a:rPr lang="es-ES_tradnl" sz="2400" dirty="0" smtClean="0"/>
              <a:t>1. Me llamo Charlie. Mi esposa se llama Clara</a:t>
            </a:r>
          </a:p>
          <a:p>
            <a:r>
              <a:rPr lang="es-ES_tradnl" sz="2400" dirty="0" smtClean="0"/>
              <a:t>2. Jackie es mi hija y es la mama de mi nieta </a:t>
            </a:r>
            <a:r>
              <a:rPr lang="es-ES_tradnl" sz="2400" dirty="0" err="1" smtClean="0"/>
              <a:t>Sammy</a:t>
            </a:r>
            <a:r>
              <a:rPr lang="es-ES_tradnl" sz="2400" dirty="0" smtClean="0"/>
              <a:t>. Su esposo se llama Miguel. </a:t>
            </a:r>
          </a:p>
          <a:p>
            <a:r>
              <a:rPr lang="es-ES_tradnl" sz="2400" dirty="0" smtClean="0"/>
              <a:t>3. También tengo una hija que se llama Marisol. Su esposo se llama John.</a:t>
            </a:r>
          </a:p>
          <a:p>
            <a:r>
              <a:rPr lang="es-ES_tradnl" sz="2400" dirty="0" smtClean="0"/>
              <a:t>4. Ellos tienen un hijo, mi nieto, que se llama Clark. </a:t>
            </a:r>
          </a:p>
          <a:p>
            <a:pPr marL="0" indent="0">
              <a:buNone/>
            </a:pPr>
            <a:endParaRPr lang="es-ES_tradnl" dirty="0" smtClean="0"/>
          </a:p>
        </p:txBody>
      </p:sp>
      <p:pic>
        <p:nvPicPr>
          <p:cNvPr id="5" name="Content Placeholder 4"/>
          <p:cNvPicPr>
            <a:picLocks noGrp="1" noChangeAspect="1"/>
          </p:cNvPicPr>
          <p:nvPr>
            <p:ph sz="half" idx="2"/>
          </p:nvPr>
        </p:nvPicPr>
        <p:blipFill rotWithShape="1">
          <a:blip r:embed="rId2"/>
          <a:srcRect t="10497" b="10497"/>
          <a:stretch/>
        </p:blipFill>
        <p:spPr>
          <a:xfrm>
            <a:off x="6440192" y="1728623"/>
            <a:ext cx="5384800" cy="4525963"/>
          </a:xfrm>
          <a:prstGeom prst="rect">
            <a:avLst/>
          </a:prstGeom>
        </p:spPr>
      </p:pic>
      <p:sp>
        <p:nvSpPr>
          <p:cNvPr id="6" name="TextBox 5"/>
          <p:cNvSpPr txBox="1"/>
          <p:nvPr/>
        </p:nvSpPr>
        <p:spPr>
          <a:xfrm>
            <a:off x="7684169" y="4491790"/>
            <a:ext cx="1122947" cy="369332"/>
          </a:xfrm>
          <a:prstGeom prst="rect">
            <a:avLst/>
          </a:prstGeom>
          <a:noFill/>
        </p:spPr>
        <p:txBody>
          <a:bodyPr wrap="square" rtlCol="0">
            <a:spAutoFit/>
          </a:bodyPr>
          <a:lstStyle/>
          <a:p>
            <a:r>
              <a:rPr lang="es-ES_tradnl" b="1" dirty="0" err="1" smtClean="0"/>
              <a:t>Sammy</a:t>
            </a:r>
            <a:endParaRPr lang="es-ES_tradnl" b="1" dirty="0"/>
          </a:p>
        </p:txBody>
      </p:sp>
      <p:sp>
        <p:nvSpPr>
          <p:cNvPr id="7" name="TextBox 6"/>
          <p:cNvSpPr txBox="1"/>
          <p:nvPr/>
        </p:nvSpPr>
        <p:spPr>
          <a:xfrm>
            <a:off x="10058400" y="4491789"/>
            <a:ext cx="914400" cy="369332"/>
          </a:xfrm>
          <a:prstGeom prst="rect">
            <a:avLst/>
          </a:prstGeom>
          <a:noFill/>
        </p:spPr>
        <p:txBody>
          <a:bodyPr wrap="square" rtlCol="0">
            <a:spAutoFit/>
          </a:bodyPr>
          <a:lstStyle/>
          <a:p>
            <a:r>
              <a:rPr lang="es-ES_tradnl" b="1" dirty="0" smtClean="0"/>
              <a:t>Clark</a:t>
            </a:r>
            <a:endParaRPr lang="es-ES_tradnl" b="1" dirty="0"/>
          </a:p>
        </p:txBody>
      </p:sp>
      <p:sp>
        <p:nvSpPr>
          <p:cNvPr id="8" name="TextBox 7"/>
          <p:cNvSpPr txBox="1"/>
          <p:nvPr/>
        </p:nvSpPr>
        <p:spPr>
          <a:xfrm>
            <a:off x="7154781" y="3291278"/>
            <a:ext cx="1090863" cy="369332"/>
          </a:xfrm>
          <a:prstGeom prst="rect">
            <a:avLst/>
          </a:prstGeom>
          <a:noFill/>
        </p:spPr>
        <p:txBody>
          <a:bodyPr wrap="square" rtlCol="0">
            <a:spAutoFit/>
          </a:bodyPr>
          <a:lstStyle/>
          <a:p>
            <a:r>
              <a:rPr lang="es-ES_tradnl" b="1" dirty="0" smtClean="0"/>
              <a:t>Miguel</a:t>
            </a:r>
            <a:endParaRPr lang="es-ES_tradnl" b="1" dirty="0"/>
          </a:p>
        </p:txBody>
      </p:sp>
      <p:sp>
        <p:nvSpPr>
          <p:cNvPr id="9" name="TextBox 8"/>
          <p:cNvSpPr txBox="1"/>
          <p:nvPr/>
        </p:nvSpPr>
        <p:spPr>
          <a:xfrm>
            <a:off x="8291732" y="3466737"/>
            <a:ext cx="1074821" cy="369332"/>
          </a:xfrm>
          <a:prstGeom prst="rect">
            <a:avLst/>
          </a:prstGeom>
          <a:noFill/>
        </p:spPr>
        <p:txBody>
          <a:bodyPr wrap="square" rtlCol="0">
            <a:spAutoFit/>
          </a:bodyPr>
          <a:lstStyle/>
          <a:p>
            <a:r>
              <a:rPr lang="es-ES_tradnl" b="1" dirty="0" smtClean="0"/>
              <a:t>Jackie</a:t>
            </a:r>
            <a:endParaRPr lang="es-ES_tradnl" b="1" dirty="0"/>
          </a:p>
        </p:txBody>
      </p:sp>
      <p:sp>
        <p:nvSpPr>
          <p:cNvPr id="10" name="TextBox 9"/>
          <p:cNvSpPr txBox="1"/>
          <p:nvPr/>
        </p:nvSpPr>
        <p:spPr>
          <a:xfrm>
            <a:off x="9502911" y="3291278"/>
            <a:ext cx="1110980" cy="369332"/>
          </a:xfrm>
          <a:prstGeom prst="rect">
            <a:avLst/>
          </a:prstGeom>
          <a:noFill/>
        </p:spPr>
        <p:txBody>
          <a:bodyPr wrap="square" rtlCol="0">
            <a:spAutoFit/>
          </a:bodyPr>
          <a:lstStyle/>
          <a:p>
            <a:r>
              <a:rPr lang="es-ES_tradnl" b="1" dirty="0" smtClean="0"/>
              <a:t>Marisol</a:t>
            </a:r>
            <a:endParaRPr lang="es-ES_tradnl" b="1" dirty="0"/>
          </a:p>
        </p:txBody>
      </p:sp>
      <p:sp>
        <p:nvSpPr>
          <p:cNvPr id="11" name="TextBox 10"/>
          <p:cNvSpPr txBox="1"/>
          <p:nvPr/>
        </p:nvSpPr>
        <p:spPr>
          <a:xfrm>
            <a:off x="10580849" y="3325367"/>
            <a:ext cx="984552" cy="369332"/>
          </a:xfrm>
          <a:prstGeom prst="rect">
            <a:avLst/>
          </a:prstGeom>
          <a:noFill/>
        </p:spPr>
        <p:txBody>
          <a:bodyPr wrap="square" rtlCol="0">
            <a:spAutoFit/>
          </a:bodyPr>
          <a:lstStyle/>
          <a:p>
            <a:r>
              <a:rPr lang="es-ES_tradnl" b="1" dirty="0" smtClean="0"/>
              <a:t>John</a:t>
            </a:r>
            <a:endParaRPr lang="es-ES_tradnl" b="1" dirty="0"/>
          </a:p>
        </p:txBody>
      </p:sp>
      <p:sp>
        <p:nvSpPr>
          <p:cNvPr id="12" name="TextBox 11"/>
          <p:cNvSpPr txBox="1"/>
          <p:nvPr/>
        </p:nvSpPr>
        <p:spPr>
          <a:xfrm>
            <a:off x="8101265" y="2069433"/>
            <a:ext cx="1009188" cy="369332"/>
          </a:xfrm>
          <a:prstGeom prst="rect">
            <a:avLst/>
          </a:prstGeom>
          <a:noFill/>
        </p:spPr>
        <p:txBody>
          <a:bodyPr wrap="square" rtlCol="0">
            <a:spAutoFit/>
          </a:bodyPr>
          <a:lstStyle/>
          <a:p>
            <a:r>
              <a:rPr lang="es-ES_tradnl" b="1" dirty="0" smtClean="0"/>
              <a:t>Charlie</a:t>
            </a:r>
            <a:endParaRPr lang="es-ES_tradnl" b="1" dirty="0"/>
          </a:p>
        </p:txBody>
      </p:sp>
      <p:sp>
        <p:nvSpPr>
          <p:cNvPr id="13" name="TextBox 12"/>
          <p:cNvSpPr txBox="1"/>
          <p:nvPr/>
        </p:nvSpPr>
        <p:spPr>
          <a:xfrm>
            <a:off x="9567106" y="2090765"/>
            <a:ext cx="1332959" cy="369332"/>
          </a:xfrm>
          <a:prstGeom prst="rect">
            <a:avLst/>
          </a:prstGeom>
          <a:noFill/>
        </p:spPr>
        <p:txBody>
          <a:bodyPr wrap="square" rtlCol="0">
            <a:spAutoFit/>
          </a:bodyPr>
          <a:lstStyle/>
          <a:p>
            <a:r>
              <a:rPr lang="es-ES_tradnl" b="1" dirty="0" smtClean="0"/>
              <a:t>Clara</a:t>
            </a:r>
            <a:endParaRPr lang="es-ES_tradnl" b="1" dirty="0"/>
          </a:p>
        </p:txBody>
      </p:sp>
      <p:sp>
        <p:nvSpPr>
          <p:cNvPr id="14" name="Title 1"/>
          <p:cNvSpPr txBox="1">
            <a:spLocks/>
          </p:cNvSpPr>
          <p:nvPr/>
        </p:nvSpPr>
        <p:spPr>
          <a:xfrm>
            <a:off x="0" y="1354922"/>
            <a:ext cx="8610600" cy="576511"/>
          </a:xfrm>
          <a:prstGeom prst="rect">
            <a:avLst/>
          </a:prstGeom>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_tradnl" sz="2400" dirty="0" smtClean="0"/>
              <a:t>PEER GRADE</a:t>
            </a:r>
            <a:endParaRPr lang="es-ES_tradnl" sz="2400" dirty="0"/>
          </a:p>
        </p:txBody>
      </p:sp>
    </p:spTree>
    <p:extLst>
      <p:ext uri="{BB962C8B-B14F-4D97-AF65-F5344CB8AC3E}">
        <p14:creationId xmlns:p14="http://schemas.microsoft.com/office/powerpoint/2010/main" val="27581929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52913" y="0"/>
            <a:ext cx="9977642" cy="10048406"/>
          </a:xfrm>
          <a:prstGeom prst="rect">
            <a:avLst/>
          </a:prstGeom>
        </p:spPr>
      </p:pic>
      <p:sp>
        <p:nvSpPr>
          <p:cNvPr id="3" name="Text Placeholder 2"/>
          <p:cNvSpPr txBox="1">
            <a:spLocks/>
          </p:cNvSpPr>
          <p:nvPr/>
        </p:nvSpPr>
        <p:spPr>
          <a:xfrm>
            <a:off x="86361" y="6561336"/>
            <a:ext cx="923881" cy="227005"/>
          </a:xfrm>
          <a:prstGeom prst="rect">
            <a:avLst/>
          </a:prstGeom>
        </p:spPr>
        <p:txBody>
          <a:bodyPr vert="horz" lIns="45720" tIns="45720" rIns="45720" bIns="45720" rtlCol="0">
            <a:normAutofit fontScale="55000" lnSpcReduction="2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r>
              <a:rPr lang="es-ES_tradnl" smtClean="0"/>
              <a:t>10 mins</a:t>
            </a:r>
            <a:endParaRPr lang="es-ES_tradnl" dirty="0"/>
          </a:p>
        </p:txBody>
      </p:sp>
    </p:spTree>
    <p:extLst>
      <p:ext uri="{BB962C8B-B14F-4D97-AF65-F5344CB8AC3E}">
        <p14:creationId xmlns:p14="http://schemas.microsoft.com/office/powerpoint/2010/main" val="6495991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0001" y="389108"/>
            <a:ext cx="10572000" cy="4105073"/>
          </a:xfrm>
        </p:spPr>
        <p:txBody>
          <a:bodyPr/>
          <a:lstStyle/>
          <a:p>
            <a:r>
              <a:rPr lang="en-US" dirty="0" smtClean="0"/>
              <a:t>What was the most useful thing you learned today? What </a:t>
            </a:r>
            <a:r>
              <a:rPr lang="en-US" dirty="0"/>
              <a:t>was applicable to </a:t>
            </a:r>
            <a:r>
              <a:rPr lang="en-US" dirty="0" smtClean="0"/>
              <a:t>your life? </a:t>
            </a:r>
            <a:r>
              <a:rPr lang="en-US" dirty="0"/>
              <a:t>Do </a:t>
            </a:r>
            <a:r>
              <a:rPr lang="en-US" dirty="0" smtClean="0"/>
              <a:t>you </a:t>
            </a:r>
            <a:r>
              <a:rPr lang="en-US" dirty="0"/>
              <a:t>know any </a:t>
            </a:r>
            <a:r>
              <a:rPr lang="en-US" dirty="0" smtClean="0"/>
              <a:t>Spanish-speaking </a:t>
            </a:r>
            <a:r>
              <a:rPr lang="en-US" dirty="0"/>
              <a:t>families?</a:t>
            </a:r>
          </a:p>
        </p:txBody>
      </p:sp>
      <p:sp>
        <p:nvSpPr>
          <p:cNvPr id="3" name="Subtitle 2"/>
          <p:cNvSpPr>
            <a:spLocks noGrp="1"/>
          </p:cNvSpPr>
          <p:nvPr>
            <p:ph type="subTitle" idx="1"/>
          </p:nvPr>
        </p:nvSpPr>
        <p:spPr/>
        <p:txBody>
          <a:bodyPr>
            <a:noAutofit/>
          </a:bodyPr>
          <a:lstStyle/>
          <a:p>
            <a:r>
              <a:rPr lang="en-US" sz="8000" dirty="0" smtClean="0"/>
              <a:t>REFLECT</a:t>
            </a:r>
            <a:endParaRPr lang="en-US" sz="8000" dirty="0"/>
          </a:p>
        </p:txBody>
      </p:sp>
    </p:spTree>
    <p:extLst>
      <p:ext uri="{BB962C8B-B14F-4D97-AF65-F5344CB8AC3E}">
        <p14:creationId xmlns:p14="http://schemas.microsoft.com/office/powerpoint/2010/main" val="28333671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10541" y="-3837112"/>
            <a:ext cx="10619794" cy="10695112"/>
          </a:xfrm>
          <a:prstGeom prst="rect">
            <a:avLst/>
          </a:prstGeom>
        </p:spPr>
      </p:pic>
      <p:sp>
        <p:nvSpPr>
          <p:cNvPr id="3" name="Text Placeholder 2"/>
          <p:cNvSpPr txBox="1">
            <a:spLocks/>
          </p:cNvSpPr>
          <p:nvPr/>
        </p:nvSpPr>
        <p:spPr>
          <a:xfrm>
            <a:off x="86361" y="6561336"/>
            <a:ext cx="923881" cy="227005"/>
          </a:xfrm>
          <a:prstGeom prst="rect">
            <a:avLst/>
          </a:prstGeom>
        </p:spPr>
        <p:txBody>
          <a:bodyPr vert="horz" lIns="45720" tIns="45720" rIns="45720" bIns="45720" rtlCol="0">
            <a:normAutofit fontScale="55000" lnSpcReduction="2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r>
              <a:rPr lang="es-ES_tradnl" smtClean="0"/>
              <a:t>10 mins</a:t>
            </a:r>
            <a:endParaRPr lang="es-ES_tradnl" dirty="0"/>
          </a:p>
        </p:txBody>
      </p:sp>
    </p:spTree>
    <p:extLst>
      <p:ext uri="{BB962C8B-B14F-4D97-AF65-F5344CB8AC3E}">
        <p14:creationId xmlns:p14="http://schemas.microsoft.com/office/powerpoint/2010/main" val="33312744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Twilight.thmx</Template>
  <TotalTime>1723</TotalTime>
  <Words>2035</Words>
  <Application>Microsoft Macintosh PowerPoint</Application>
  <PresentationFormat>Custom</PresentationFormat>
  <Paragraphs>351</Paragraphs>
  <Slides>80</Slides>
  <Notes>6</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Twilight</vt:lpstr>
      <vt:lpstr>PowerPoint Presentation</vt:lpstr>
      <vt:lpstr>BIENVENIDOS A NUESTRA CLASE  ESPAÑOL 1</vt:lpstr>
      <vt:lpstr>Objetivo y DOL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Tomamos turnos – leen como parejas!</vt:lpstr>
      <vt:lpstr>Parientes - relatives</vt:lpstr>
      <vt:lpstr>los abuelos</vt:lpstr>
      <vt:lpstr>el abuelo, la abuela</vt:lpstr>
      <vt:lpstr>NIETO    /   NIETA</vt:lpstr>
      <vt:lpstr>   el esposo, la esposa</vt:lpstr>
      <vt:lpstr>los padres (papás)</vt:lpstr>
      <vt:lpstr>el padre (papá)</vt:lpstr>
      <vt:lpstr>Acentos:  Papa vs.  Papá</vt:lpstr>
      <vt:lpstr>la madre (mamá)</vt:lpstr>
      <vt:lpstr>EL PADRASTRO</vt:lpstr>
      <vt:lpstr>La madrastra</vt:lpstr>
      <vt:lpstr>los hermanos</vt:lpstr>
      <vt:lpstr> el hermano, la hermana</vt:lpstr>
      <vt:lpstr>El hermanastro</vt:lpstr>
      <vt:lpstr>La hermanastra</vt:lpstr>
      <vt:lpstr>PowerPoint Presentation</vt:lpstr>
      <vt:lpstr>Todos juntos! Repite!  Solo son 10…</vt:lpstr>
      <vt:lpstr>los hijos</vt:lpstr>
      <vt:lpstr>el hijo, la hija</vt:lpstr>
      <vt:lpstr>Los GEMELOS </vt:lpstr>
      <vt:lpstr>los primos</vt:lpstr>
      <vt:lpstr>el primo, la prima</vt:lpstr>
      <vt:lpstr>los tíos</vt:lpstr>
      <vt:lpstr>el tío, la tía</vt:lpstr>
      <vt:lpstr>Sobrino/sobrina</vt:lpstr>
      <vt:lpstr>mayor, mayores (pl.)</vt:lpstr>
      <vt:lpstr>PowerPoint Presentation</vt:lpstr>
      <vt:lpstr>menor menores (pl.)</vt:lpstr>
      <vt:lpstr>PowerPoint Presentation</vt:lpstr>
      <vt:lpstr>PowerPoint Presentation</vt:lpstr>
      <vt:lpstr>Logramos la meta?</vt:lpstr>
      <vt:lpstr>PowerPoint Presentation</vt:lpstr>
      <vt:lpstr>PowerPoint Presentation</vt:lpstr>
      <vt:lpstr>Warmup - FAMILIA CON POSESIVOS </vt:lpstr>
      <vt:lpstr>FAMILIA CON POSESIVOS </vt:lpstr>
      <vt:lpstr>Bienvenidos a Nuestra Clase  Español 1 </vt:lpstr>
      <vt:lpstr>OBJETIVO Y DOL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Complete the following sentences with the correct possesive pronoun… </vt:lpstr>
      <vt:lpstr>Complete the following sentences with the correct possesive pronoun… </vt:lpstr>
      <vt:lpstr>Happy day of love and friendship!</vt:lpstr>
      <vt:lpstr>PowerPoint Presentation</vt:lpstr>
      <vt:lpstr>Sopa de letras</vt:lpstr>
      <vt:lpstr>Bienvenidos a Nuestra Clase  Español 1 </vt:lpstr>
      <vt:lpstr>Quien tiene el mejor acento?</vt:lpstr>
      <vt:lpstr>Y chicos, que opinan? And your opinion guys?</vt:lpstr>
      <vt:lpstr>Y chicos, que opinan? And your opinion guys?</vt:lpstr>
      <vt:lpstr>PowerPoint Presentation</vt:lpstr>
      <vt:lpstr>PowerPoint Presentation</vt:lpstr>
      <vt:lpstr>PowerPoint Presentation</vt:lpstr>
      <vt:lpstr>OBJETIVO Y DOL </vt:lpstr>
      <vt:lpstr>Bienvenidos a Nuestra Clase  Español 1 </vt:lpstr>
      <vt:lpstr>agenda</vt:lpstr>
      <vt:lpstr>PowerPoint Presentation</vt:lpstr>
      <vt:lpstr>DOL: Complete with the correct possesive adjective  Modelo: tú  __tu__ libro   __tus_ carpetas </vt:lpstr>
      <vt:lpstr>DOL: Complete with the correct possesive adjective  Modelo: tú  __tu__ libro   __tus_ carpetas </vt:lpstr>
      <vt:lpstr>     Each player recieves 6 cards  Complete a family of the same color Take turns asking people in your group if they have the card you are looking for.  Ask in Spanish!  EX: ¿Tienes la hija roja?  If they have the card, they give it to you! If they don’t have the card. The say go Fish!  Person in the group with the First name closest to “A” shuffles/ deals  Person in the group with the first name closest to “Z” goes first.  Coninue clockwise.  </vt:lpstr>
      <vt:lpstr>PowerPoint Presentation</vt:lpstr>
      <vt:lpstr>PowerPoint Presentation</vt:lpstr>
      <vt:lpstr>PowerPoint Presentation</vt:lpstr>
      <vt:lpstr>PowerPoint Presentation</vt:lpstr>
      <vt:lpstr>DOL</vt:lpstr>
      <vt:lpstr>What was the most useful thing you learned today? What was applicable to your life? Do you know any Spanish-speaking families?</vt:lpstr>
    </vt:vector>
  </TitlesOfParts>
  <Company>Harrison School District #2</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Butler, Madison</dc:creator>
  <cp:lastModifiedBy>Deb DeAlba</cp:lastModifiedBy>
  <cp:revision>75</cp:revision>
  <cp:lastPrinted>2018-02-09T13:54:24Z</cp:lastPrinted>
  <dcterms:created xsi:type="dcterms:W3CDTF">2018-02-02T01:51:28Z</dcterms:created>
  <dcterms:modified xsi:type="dcterms:W3CDTF">2019-02-09T07:45:52Z</dcterms:modified>
</cp:coreProperties>
</file>