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11" r:id="rId2"/>
    <p:sldId id="309" r:id="rId3"/>
    <p:sldId id="310" r:id="rId4"/>
    <p:sldId id="307" r:id="rId5"/>
    <p:sldId id="284" r:id="rId6"/>
    <p:sldId id="285" r:id="rId7"/>
    <p:sldId id="305" r:id="rId8"/>
    <p:sldId id="308" r:id="rId9"/>
    <p:sldId id="294" r:id="rId10"/>
    <p:sldId id="295" r:id="rId11"/>
    <p:sldId id="296" r:id="rId12"/>
    <p:sldId id="298" r:id="rId13"/>
    <p:sldId id="297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304B-D2A7-499F-A7B2-0C1A46E1180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EC08-CA78-4E6C-99F1-2F84F4C2C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6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4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6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5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4344C05-8634-4FE0-949D-888CCDA987B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8779EC7-E29B-4EB9-ADE2-977E1EA6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1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hsy6epaJG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95382"/>
            <a:ext cx="10571998" cy="970450"/>
          </a:xfrm>
        </p:spPr>
        <p:txBody>
          <a:bodyPr/>
          <a:lstStyle/>
          <a:p>
            <a:r>
              <a:rPr lang="es-MX" dirty="0" err="1" smtClean="0"/>
              <a:t>Tuesday’s</a:t>
            </a:r>
            <a:r>
              <a:rPr lang="es-MX" dirty="0" smtClean="0"/>
              <a:t> </a:t>
            </a:r>
            <a:r>
              <a:rPr lang="es-MX" dirty="0" err="1" smtClean="0"/>
              <a:t>lesson</a:t>
            </a:r>
            <a:r>
              <a:rPr lang="es-MX" dirty="0" smtClean="0"/>
              <a:t> –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family</a:t>
            </a:r>
            <a:r>
              <a:rPr lang="es-MX" dirty="0" smtClean="0"/>
              <a:t> </a:t>
            </a:r>
            <a:r>
              <a:rPr lang="es-MX" dirty="0" err="1" smtClean="0"/>
              <a:t>worksheet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uses </a:t>
            </a:r>
            <a:r>
              <a:rPr lang="es-MX" smtClean="0"/>
              <a:t>hints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9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347" y="240631"/>
            <a:ext cx="9872173" cy="63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172" y="1"/>
            <a:ext cx="10345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http://www.digitaldialects.com/Spanish/Animals_words.htm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75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2142"/>
            <a:ext cx="11850793" cy="2450593"/>
          </a:xfrm>
        </p:spPr>
        <p:txBody>
          <a:bodyPr/>
          <a:lstStyle/>
          <a:p>
            <a:pPr algn="ctr"/>
            <a:r>
              <a:rPr lang="es-ES_tradnl" dirty="0" smtClean="0">
                <a:latin typeface="Snap ITC" panose="04040A07060A02020202" pitchFamily="82" charset="0"/>
              </a:rPr>
              <a:t>Que animal soy</a:t>
            </a:r>
            <a:r>
              <a:rPr lang="es-ES_tradnl" dirty="0" smtClean="0">
                <a:latin typeface="Snap ITC" panose="04040A07060A02020202" pitchFamily="82" charset="0"/>
              </a:rPr>
              <a:t>? </a:t>
            </a:r>
            <a:br>
              <a:rPr lang="es-ES_tradnl" dirty="0" smtClean="0">
                <a:latin typeface="Snap ITC" panose="04040A07060A02020202" pitchFamily="82" charset="0"/>
              </a:rPr>
            </a:br>
            <a:r>
              <a:rPr lang="es-ES_tradnl" dirty="0" err="1" smtClean="0">
                <a:latin typeface="Snap ITC" panose="04040A07060A02020202" pitchFamily="82" charset="0"/>
              </a:rPr>
              <a:t>Which</a:t>
            </a:r>
            <a:r>
              <a:rPr lang="es-ES_tradnl" dirty="0" smtClean="0">
                <a:latin typeface="Snap ITC" panose="04040A07060A02020202" pitchFamily="82" charset="0"/>
              </a:rPr>
              <a:t> animal am I? </a:t>
            </a:r>
            <a:endParaRPr lang="es-ES_tradnl" dirty="0">
              <a:latin typeface="Snap ITC" panose="04040A07060A020202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094" y="5716935"/>
            <a:ext cx="10490200" cy="955675"/>
          </a:xfrm>
        </p:spPr>
        <p:txBody>
          <a:bodyPr/>
          <a:lstStyle/>
          <a:p>
            <a:r>
              <a:rPr lang="es-ES_tradnl" dirty="0" smtClean="0"/>
              <a:t>Actividad para hablar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16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" y="-457201"/>
            <a:ext cx="11942064" cy="2222287"/>
          </a:xfrm>
        </p:spPr>
        <p:txBody>
          <a:bodyPr/>
          <a:lstStyle/>
          <a:p>
            <a:r>
              <a:rPr lang="es-MX" sz="3200" dirty="0" smtClean="0"/>
              <a:t>Preparen una presentación – prepare a </a:t>
            </a:r>
            <a:r>
              <a:rPr lang="es-MX" sz="3200" dirty="0" err="1" smtClean="0"/>
              <a:t>presentation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Como es tu animal favorito?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/>
              <a:t> </a:t>
            </a:r>
            <a:r>
              <a:rPr lang="es-MX" dirty="0" err="1" smtClean="0"/>
              <a:t>favorite</a:t>
            </a:r>
            <a:r>
              <a:rPr lang="es-MX" dirty="0" smtClean="0"/>
              <a:t> animal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2" y="2112559"/>
            <a:ext cx="12067034" cy="47454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3600" dirty="0" err="1" smtClean="0"/>
              <a:t>Sentence</a:t>
            </a:r>
            <a:r>
              <a:rPr lang="es-MX" sz="3600" dirty="0" smtClean="0"/>
              <a:t> </a:t>
            </a:r>
            <a:r>
              <a:rPr lang="es-MX" sz="3600" dirty="0" err="1" smtClean="0"/>
              <a:t>stems</a:t>
            </a:r>
            <a:r>
              <a:rPr lang="es-MX" sz="3600" dirty="0" smtClean="0"/>
              <a:t>:</a:t>
            </a:r>
          </a:p>
          <a:p>
            <a:pPr marL="0" indent="0">
              <a:buNone/>
            </a:pPr>
            <a:r>
              <a:rPr lang="es-MX" sz="3600" dirty="0" smtClean="0"/>
              <a:t>Mi animal favorito es _______. </a:t>
            </a:r>
            <a:r>
              <a:rPr lang="es-MX" sz="3600" dirty="0" err="1" smtClean="0"/>
              <a:t>My</a:t>
            </a:r>
            <a:r>
              <a:rPr lang="es-MX" sz="3600" dirty="0" smtClean="0"/>
              <a:t> </a:t>
            </a:r>
            <a:r>
              <a:rPr lang="es-MX" sz="3600" dirty="0" err="1" smtClean="0"/>
              <a:t>favorite</a:t>
            </a:r>
            <a:r>
              <a:rPr lang="es-MX" sz="3600" dirty="0" smtClean="0"/>
              <a:t> animal </a:t>
            </a:r>
            <a:r>
              <a:rPr lang="es-MX" sz="3600" dirty="0" err="1" smtClean="0"/>
              <a:t>is</a:t>
            </a:r>
            <a:r>
              <a:rPr lang="es-MX" sz="3600" dirty="0" smtClean="0"/>
              <a:t>…</a:t>
            </a:r>
          </a:p>
          <a:p>
            <a:pPr marL="0" indent="0">
              <a:buNone/>
            </a:pPr>
            <a:r>
              <a:rPr lang="es-MX" sz="3600" dirty="0" smtClean="0"/>
              <a:t>Es [grande/pequeño] y [rápido/despacio]. </a:t>
            </a:r>
          </a:p>
          <a:p>
            <a:pPr marL="0" indent="0">
              <a:buNone/>
            </a:pPr>
            <a:r>
              <a:rPr lang="es-MX" sz="3600" dirty="0" smtClean="0"/>
              <a:t>					</a:t>
            </a:r>
            <a:r>
              <a:rPr lang="es-MX" sz="3600" dirty="0" err="1" smtClean="0"/>
              <a:t>It’s</a:t>
            </a:r>
            <a:r>
              <a:rPr lang="es-MX" sz="3600" dirty="0" smtClean="0"/>
              <a:t> </a:t>
            </a:r>
            <a:r>
              <a:rPr lang="es-MX" sz="3600" dirty="0" err="1" smtClean="0"/>
              <a:t>big</a:t>
            </a:r>
            <a:r>
              <a:rPr lang="es-MX" sz="3600" dirty="0" smtClean="0"/>
              <a:t>/</a:t>
            </a:r>
            <a:r>
              <a:rPr lang="es-MX" sz="3600" dirty="0" err="1" smtClean="0"/>
              <a:t>small</a:t>
            </a:r>
            <a:r>
              <a:rPr lang="es-MX" sz="3600" dirty="0"/>
              <a:t> </a:t>
            </a:r>
            <a:r>
              <a:rPr lang="es-MX" sz="3600" dirty="0" smtClean="0"/>
              <a:t>and </a:t>
            </a:r>
            <a:r>
              <a:rPr lang="es-MX" sz="3600" dirty="0" err="1" smtClean="0"/>
              <a:t>fast</a:t>
            </a:r>
            <a:r>
              <a:rPr lang="es-MX" sz="3600" dirty="0" smtClean="0"/>
              <a:t>/</a:t>
            </a:r>
            <a:r>
              <a:rPr lang="es-MX" sz="3600" dirty="0" err="1" smtClean="0"/>
              <a:t>slow</a:t>
            </a:r>
            <a:r>
              <a:rPr lang="es-MX" sz="3600" dirty="0" smtClean="0"/>
              <a:t>.</a:t>
            </a:r>
          </a:p>
          <a:p>
            <a:pPr marL="0" indent="0">
              <a:buNone/>
            </a:pPr>
            <a:r>
              <a:rPr lang="es-MX" sz="3600" dirty="0" smtClean="0"/>
              <a:t>Tiene [pelo/escamas/plumas/piel][rojo/café/blanco/negro] </a:t>
            </a:r>
          </a:p>
          <a:p>
            <a:pPr marL="0" indent="0">
              <a:buNone/>
            </a:pPr>
            <a:r>
              <a:rPr lang="es-MX" sz="3600" dirty="0" err="1" smtClean="0"/>
              <a:t>It</a:t>
            </a:r>
            <a:r>
              <a:rPr lang="es-MX" sz="3600" dirty="0" smtClean="0"/>
              <a:t> has [</a:t>
            </a:r>
            <a:r>
              <a:rPr lang="es-MX" sz="3600" dirty="0" err="1" smtClean="0"/>
              <a:t>hair</a:t>
            </a:r>
            <a:r>
              <a:rPr lang="es-MX" sz="3600" dirty="0" smtClean="0"/>
              <a:t>/</a:t>
            </a:r>
            <a:r>
              <a:rPr lang="es-MX" sz="3600" dirty="0" err="1" smtClean="0"/>
              <a:t>scales</a:t>
            </a:r>
            <a:r>
              <a:rPr lang="es-MX" sz="3600" dirty="0" smtClean="0"/>
              <a:t>/</a:t>
            </a:r>
            <a:r>
              <a:rPr lang="es-MX" sz="3600" dirty="0" err="1" smtClean="0"/>
              <a:t>feathers</a:t>
            </a:r>
            <a:r>
              <a:rPr lang="es-MX" sz="3600" dirty="0" smtClean="0"/>
              <a:t>/skin]   [red/</a:t>
            </a:r>
            <a:r>
              <a:rPr lang="es-MX" sz="3600" dirty="0" err="1" smtClean="0"/>
              <a:t>brown</a:t>
            </a:r>
            <a:r>
              <a:rPr lang="es-MX" sz="3600" dirty="0" smtClean="0"/>
              <a:t>/</a:t>
            </a:r>
            <a:r>
              <a:rPr lang="es-MX" sz="3600" dirty="0" err="1" smtClean="0"/>
              <a:t>white</a:t>
            </a:r>
            <a:r>
              <a:rPr lang="es-MX" sz="3600" dirty="0" smtClean="0"/>
              <a:t>/</a:t>
            </a:r>
            <a:r>
              <a:rPr lang="es-MX" sz="3600" dirty="0" err="1" smtClean="0"/>
              <a:t>black</a:t>
            </a:r>
            <a:r>
              <a:rPr lang="es-MX" sz="3600" dirty="0" smtClean="0"/>
              <a:t>] </a:t>
            </a:r>
            <a:r>
              <a:rPr lang="es-MX" sz="3600" dirty="0" err="1" smtClean="0"/>
              <a:t>etc</a:t>
            </a:r>
            <a:endParaRPr lang="es-MX" sz="3600" dirty="0" smtClean="0"/>
          </a:p>
          <a:p>
            <a:pPr marL="0" indent="0">
              <a:buNone/>
            </a:pPr>
            <a:r>
              <a:rPr lang="es-MX" sz="3600" dirty="0" smtClean="0"/>
              <a:t>Los ________ viven en ______. </a:t>
            </a:r>
            <a:r>
              <a:rPr lang="es-MX" sz="3600" dirty="0" err="1" smtClean="0"/>
              <a:t>The</a:t>
            </a:r>
            <a:r>
              <a:rPr lang="es-MX" sz="3600" dirty="0" smtClean="0"/>
              <a:t> ______ </a:t>
            </a:r>
            <a:r>
              <a:rPr lang="es-MX" sz="3600" dirty="0" err="1" smtClean="0"/>
              <a:t>live</a:t>
            </a:r>
            <a:r>
              <a:rPr lang="es-MX" sz="3600" dirty="0" smtClean="0"/>
              <a:t> in ______.</a:t>
            </a:r>
          </a:p>
          <a:p>
            <a:pPr marL="0" indent="0">
              <a:buNone/>
            </a:pPr>
            <a:r>
              <a:rPr lang="es-MX" sz="3600" dirty="0" smtClean="0"/>
              <a:t> Es mi favorito porque…  </a:t>
            </a:r>
            <a:r>
              <a:rPr lang="es-MX" sz="3600" dirty="0" err="1" smtClean="0"/>
              <a:t>It’s</a:t>
            </a:r>
            <a:r>
              <a:rPr lang="es-MX" sz="3600" dirty="0" smtClean="0"/>
              <a:t> </a:t>
            </a:r>
            <a:r>
              <a:rPr lang="es-MX" sz="3600" dirty="0" err="1" smtClean="0"/>
              <a:t>my</a:t>
            </a:r>
            <a:r>
              <a:rPr lang="es-MX" sz="3600" dirty="0" smtClean="0"/>
              <a:t> </a:t>
            </a:r>
            <a:r>
              <a:rPr lang="es-MX" sz="3600" dirty="0" err="1" smtClean="0"/>
              <a:t>fave</a:t>
            </a:r>
            <a:r>
              <a:rPr lang="es-MX" sz="3600" dirty="0" smtClean="0"/>
              <a:t> </a:t>
            </a:r>
            <a:r>
              <a:rPr lang="es-MX" sz="3600" dirty="0" err="1" smtClean="0"/>
              <a:t>because</a:t>
            </a:r>
            <a:r>
              <a:rPr lang="es-MX" sz="3600" dirty="0" smtClean="0"/>
              <a:t>…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0483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565" y="3125073"/>
            <a:ext cx="10571998" cy="970450"/>
          </a:xfrm>
        </p:spPr>
        <p:txBody>
          <a:bodyPr/>
          <a:lstStyle/>
          <a:p>
            <a:r>
              <a:rPr lang="es-MX" dirty="0" err="1" smtClean="0"/>
              <a:t>Wednesday’s</a:t>
            </a:r>
            <a:r>
              <a:rPr lang="es-MX" dirty="0" smtClean="0"/>
              <a:t> </a:t>
            </a:r>
            <a:r>
              <a:rPr lang="es-MX" dirty="0" err="1" smtClean="0"/>
              <a:t>Lesson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Go</a:t>
            </a:r>
            <a:r>
              <a:rPr lang="es-MX" dirty="0" smtClean="0"/>
              <a:t> to nearpod.com</a:t>
            </a:r>
            <a:br>
              <a:rPr lang="es-MX" dirty="0" smtClean="0"/>
            </a:br>
            <a:r>
              <a:rPr lang="es-MX" dirty="0" err="1" smtClean="0"/>
              <a:t>type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code</a:t>
            </a:r>
            <a:r>
              <a:rPr lang="es-MX" dirty="0" smtClean="0"/>
              <a:t> JFYWR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059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68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201168"/>
            <a:ext cx="10571998" cy="970450"/>
          </a:xfrm>
        </p:spPr>
        <p:txBody>
          <a:bodyPr/>
          <a:lstStyle/>
          <a:p>
            <a:r>
              <a:rPr lang="es-MX" dirty="0" smtClean="0"/>
              <a:t>Como se llaman las mascotas? </a:t>
            </a:r>
            <a:r>
              <a:rPr lang="es-MX" dirty="0" err="1" smtClean="0"/>
              <a:t>Name</a:t>
            </a:r>
            <a:r>
              <a:rPr lang="es-MX" dirty="0" smtClean="0"/>
              <a:t> 5.</a:t>
            </a:r>
            <a:endParaRPr lang="es-MX" dirty="0"/>
          </a:p>
        </p:txBody>
      </p:sp>
      <p:pic>
        <p:nvPicPr>
          <p:cNvPr id="1026" name="Picture 2" descr="https://media.istockphoto.com/photos/group-of-pets-dog-cat-bird-reptile-rodent-ferret-fish-picture-id483559025?k=6&amp;m=483559025&amp;s=612x612&amp;w=0&amp;h=FhdkoUmqeciaFPDnUCDdhQGLa_-Zp3TJkXwxH-8A39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882"/>
            <a:ext cx="12191999" cy="55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Bienvenidos a Nuestra </a:t>
            </a:r>
            <a:r>
              <a:rPr lang="es-ES_tradnl" dirty="0"/>
              <a:t>C</a:t>
            </a:r>
            <a:r>
              <a:rPr lang="es-ES_tradnl" dirty="0" smtClean="0"/>
              <a:t>lase </a:t>
            </a:r>
            <a:br>
              <a:rPr lang="es-ES_tradnl" dirty="0" smtClean="0"/>
            </a:br>
            <a:r>
              <a:rPr lang="es-ES_tradnl" dirty="0" smtClean="0"/>
              <a:t>Español 1 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Hoy es </a:t>
            </a:r>
            <a:r>
              <a:rPr lang="es-ES_tradnl" dirty="0" smtClean="0"/>
              <a:t>viernes</a:t>
            </a:r>
            <a:r>
              <a:rPr lang="es-ES_tradnl" dirty="0" smtClean="0"/>
              <a:t>, </a:t>
            </a:r>
            <a:r>
              <a:rPr lang="es-ES_tradnl" dirty="0" smtClean="0"/>
              <a:t>el </a:t>
            </a:r>
            <a:r>
              <a:rPr lang="es-ES_tradnl" dirty="0" err="1" smtClean="0"/>
              <a:t>veintidos</a:t>
            </a:r>
            <a:r>
              <a:rPr lang="es-ES_tradnl" dirty="0" smtClean="0"/>
              <a:t> </a:t>
            </a:r>
            <a:r>
              <a:rPr lang="es-ES_tradnl" dirty="0" smtClean="0"/>
              <a:t>de febrero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252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000" dirty="0" smtClean="0"/>
              <a:t>OBJETIVO Y DOL </a:t>
            </a:r>
            <a:endParaRPr lang="es-ES_tradn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OBJ: </a:t>
            </a:r>
            <a:r>
              <a:rPr lang="en-US" sz="3200" dirty="0"/>
              <a:t>LLWBAT use pet vocabulary in writing to incorporate with family vocabulary. [NL.3.1b, NL.2.1b]</a:t>
            </a:r>
            <a:r>
              <a:rPr lang="es-ES_tradnl" sz="3200" dirty="0" smtClean="0"/>
              <a:t> </a:t>
            </a:r>
            <a:endParaRPr lang="es-ES_trad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DOL: </a:t>
            </a:r>
            <a:r>
              <a:rPr lang="en-US" sz="3200" dirty="0"/>
              <a:t>LLW use pet vocabulary to complete 5 sentences relating to family’s with 100% accuracy.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4128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176382"/>
            <a:ext cx="12279086" cy="970450"/>
          </a:xfrm>
        </p:spPr>
        <p:txBody>
          <a:bodyPr/>
          <a:lstStyle/>
          <a:p>
            <a:r>
              <a:rPr lang="es-MX" sz="2800" dirty="0" smtClean="0"/>
              <a:t>Que dicen los animales? </a:t>
            </a:r>
            <a:r>
              <a:rPr lang="es-MX" sz="2800" dirty="0" err="1" smtClean="0"/>
              <a:t>What</a:t>
            </a:r>
            <a:r>
              <a:rPr lang="es-MX" sz="2800" dirty="0" smtClean="0"/>
              <a:t> do </a:t>
            </a:r>
            <a:r>
              <a:rPr lang="es-MX" sz="2800" dirty="0" err="1" smtClean="0"/>
              <a:t>animals</a:t>
            </a:r>
            <a:r>
              <a:rPr lang="es-MX" sz="2800" dirty="0" smtClean="0"/>
              <a:t> </a:t>
            </a:r>
            <a:r>
              <a:rPr lang="es-MX" sz="2800" dirty="0" err="1" smtClean="0"/>
              <a:t>say</a:t>
            </a:r>
            <a:r>
              <a:rPr lang="es-MX" sz="2800" dirty="0" smtClean="0"/>
              <a:t> in </a:t>
            </a:r>
            <a:r>
              <a:rPr lang="es-MX" sz="2800" dirty="0" err="1" smtClean="0"/>
              <a:t>Spanish</a:t>
            </a:r>
            <a:r>
              <a:rPr lang="es-MX" sz="2800" dirty="0" smtClean="0"/>
              <a:t>?</a:t>
            </a:r>
            <a:endParaRPr lang="es-MX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67" y="2222287"/>
            <a:ext cx="3322214" cy="463571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MX" sz="2000" dirty="0" smtClean="0"/>
              <a:t>El pollito –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La gallina – 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El gallo-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El pavo –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La paloma –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El gato –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El perro –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La cabra –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El cordero –</a:t>
            </a:r>
          </a:p>
          <a:p>
            <a:pPr>
              <a:buFont typeface="+mj-lt"/>
              <a:buAutoNum type="arabicPeriod"/>
            </a:pPr>
            <a:r>
              <a:rPr lang="es-MX" sz="2000" dirty="0" smtClean="0"/>
              <a:t> La vaca/ El toro - </a:t>
            </a:r>
          </a:p>
          <a:p>
            <a:endParaRPr lang="es-MX" dirty="0"/>
          </a:p>
        </p:txBody>
      </p:sp>
      <p:pic>
        <p:nvPicPr>
          <p:cNvPr id="5" name="dhsy6epaJGs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1264" y="1828800"/>
            <a:ext cx="7686766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96" y="4470548"/>
            <a:ext cx="10571998" cy="970450"/>
          </a:xfrm>
        </p:spPr>
        <p:txBody>
          <a:bodyPr/>
          <a:lstStyle/>
          <a:p>
            <a:r>
              <a:rPr lang="es-MX" dirty="0" smtClean="0"/>
              <a:t>Saquen sus pizarras por favor </a:t>
            </a:r>
            <a:r>
              <a:rPr lang="es-MX" dirty="0" smtClean="0">
                <a:sym typeface="Wingdings" panose="05000000000000000000" pitchFamily="2" charset="2"/>
              </a:rPr>
              <a:t></a:t>
            </a:r>
            <a:br>
              <a:rPr lang="es-MX" dirty="0" smtClean="0">
                <a:sym typeface="Wingdings" panose="05000000000000000000" pitchFamily="2" charset="2"/>
              </a:rPr>
            </a:br>
            <a:r>
              <a:rPr lang="es-MX" dirty="0">
                <a:sym typeface="Wingdings" panose="05000000000000000000" pitchFamily="2" charset="2"/>
              </a:rPr>
              <a:t/>
            </a:r>
            <a:br>
              <a:rPr lang="es-MX" dirty="0">
                <a:sym typeface="Wingdings" panose="05000000000000000000" pitchFamily="2" charset="2"/>
              </a:rPr>
            </a:br>
            <a:r>
              <a:rPr lang="es-MX" dirty="0" smtClean="0">
                <a:sym typeface="Wingdings" panose="05000000000000000000" pitchFamily="2" charset="2"/>
              </a:rPr>
              <a:t/>
            </a:r>
            <a:br>
              <a:rPr lang="es-MX" dirty="0" smtClean="0">
                <a:sym typeface="Wingdings" panose="05000000000000000000" pitchFamily="2" charset="2"/>
              </a:rPr>
            </a:br>
            <a:r>
              <a:rPr lang="es-MX" dirty="0" smtClean="0">
                <a:sym typeface="Wingdings" panose="05000000000000000000" pitchFamily="2" charset="2"/>
              </a:rPr>
              <a:t>Listen to </a:t>
            </a:r>
            <a:r>
              <a:rPr lang="es-MX" dirty="0" err="1" smtClean="0">
                <a:sym typeface="Wingdings" panose="05000000000000000000" pitchFamily="2" charset="2"/>
              </a:rPr>
              <a:t>the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hints</a:t>
            </a:r>
            <a:r>
              <a:rPr lang="es-MX" dirty="0" smtClean="0">
                <a:sym typeface="Wingdings" panose="05000000000000000000" pitchFamily="2" charset="2"/>
              </a:rPr>
              <a:t> and </a:t>
            </a:r>
            <a:r>
              <a:rPr lang="es-MX" dirty="0" err="1" smtClean="0">
                <a:sym typeface="Wingdings" panose="05000000000000000000" pitchFamily="2" charset="2"/>
              </a:rPr>
              <a:t>write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the</a:t>
            </a:r>
            <a:r>
              <a:rPr lang="es-MX" dirty="0" smtClean="0">
                <a:sym typeface="Wingdings" panose="05000000000000000000" pitchFamily="2" charset="2"/>
              </a:rPr>
              <a:t> </a:t>
            </a:r>
            <a:r>
              <a:rPr lang="es-MX" dirty="0" err="1" smtClean="0">
                <a:sym typeface="Wingdings" panose="05000000000000000000" pitchFamily="2" charset="2"/>
              </a:rPr>
              <a:t>name</a:t>
            </a:r>
            <a:r>
              <a:rPr lang="es-MX" dirty="0" smtClean="0">
                <a:sym typeface="Wingdings" panose="05000000000000000000" pitchFamily="2" charset="2"/>
              </a:rPr>
              <a:t> of </a:t>
            </a:r>
            <a:r>
              <a:rPr lang="es-MX" dirty="0" err="1" smtClean="0">
                <a:sym typeface="Wingdings" panose="05000000000000000000" pitchFamily="2" charset="2"/>
              </a:rPr>
              <a:t>the</a:t>
            </a:r>
            <a:r>
              <a:rPr lang="es-MX" dirty="0" smtClean="0">
                <a:sym typeface="Wingdings" panose="05000000000000000000" pitchFamily="2" charset="2"/>
              </a:rPr>
              <a:t> animal.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45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383" y="0"/>
            <a:ext cx="9457659" cy="6820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713" t="2326" r="3614" b="67250"/>
          <a:stretch/>
        </p:blipFill>
        <p:spPr>
          <a:xfrm>
            <a:off x="9681410" y="1441335"/>
            <a:ext cx="2005263" cy="175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26915" y="4966609"/>
            <a:ext cx="1124452" cy="12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3334</TotalTime>
  <Words>162</Words>
  <Application>Microsoft Office PowerPoint</Application>
  <PresentationFormat>Widescreen</PresentationFormat>
  <Paragraphs>32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Snap ITC</vt:lpstr>
      <vt:lpstr>Wingdings</vt:lpstr>
      <vt:lpstr>Wingdings 2</vt:lpstr>
      <vt:lpstr>Quotable</vt:lpstr>
      <vt:lpstr>Tuesday’s lesson – complete the family worksheet that uses hints</vt:lpstr>
      <vt:lpstr>Wednesday’s Lesson   Go to nearpod.com type in the code JFYWR</vt:lpstr>
      <vt:lpstr>PowerPoint Presentation</vt:lpstr>
      <vt:lpstr>Como se llaman las mascotas? Name 5.</vt:lpstr>
      <vt:lpstr>Bienvenidos a Nuestra Clase  Español 1 </vt:lpstr>
      <vt:lpstr>OBJETIVO Y DOL </vt:lpstr>
      <vt:lpstr>Que dicen los animales? What do animals say in Spanish?</vt:lpstr>
      <vt:lpstr>Saquen sus pizarras por favor    Listen to the hints and write the name of the animal. </vt:lpstr>
      <vt:lpstr>PowerPoint Presentation</vt:lpstr>
      <vt:lpstr>PowerPoint Presentation</vt:lpstr>
      <vt:lpstr>PowerPoint Presentation</vt:lpstr>
      <vt:lpstr>http://www.digitaldialects.com/Spanish/Animals_words.htm</vt:lpstr>
      <vt:lpstr>Que animal soy?  Which animal am I? </vt:lpstr>
      <vt:lpstr>Preparen una presentación – prepare a presentation Como es tu animal favorito? What is your favorite animal like?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DeAlba, Debra</dc:creator>
  <cp:lastModifiedBy>DeAlba, Debra</cp:lastModifiedBy>
  <cp:revision>60</cp:revision>
  <dcterms:created xsi:type="dcterms:W3CDTF">2018-02-20T04:13:26Z</dcterms:created>
  <dcterms:modified xsi:type="dcterms:W3CDTF">2019-02-22T21:25:55Z</dcterms:modified>
</cp:coreProperties>
</file>