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944" y="0"/>
            <a:ext cx="11852114" cy="5137633"/>
          </a:xfrm>
        </p:spPr>
        <p:txBody>
          <a:bodyPr/>
          <a:lstStyle/>
          <a:p>
            <a:r>
              <a:rPr lang="es-MX" dirty="0" smtClean="0"/>
              <a:t>Adonde vas este verano?</a:t>
            </a:r>
            <a:br>
              <a:rPr lang="es-MX" dirty="0" smtClean="0"/>
            </a:br>
            <a:r>
              <a:rPr lang="es-MX" dirty="0" err="1" smtClean="0"/>
              <a:t>Where</a:t>
            </a:r>
            <a:r>
              <a:rPr lang="es-MX" dirty="0" smtClean="0"/>
              <a:t> are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going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/>
              <a:t> </a:t>
            </a:r>
            <a:r>
              <a:rPr lang="es-MX" dirty="0" smtClean="0"/>
              <a:t>Summer?</a:t>
            </a:r>
            <a:br>
              <a:rPr lang="es-MX" dirty="0" smtClean="0"/>
            </a:br>
            <a:r>
              <a:rPr lang="es-MX" dirty="0" smtClean="0"/>
              <a:t>Use </a:t>
            </a:r>
            <a:r>
              <a:rPr lang="es-MX" dirty="0" err="1" smtClean="0"/>
              <a:t>pg</a:t>
            </a:r>
            <a:r>
              <a:rPr lang="es-MX" dirty="0" smtClean="0"/>
              <a:t> 172 to </a:t>
            </a:r>
            <a:r>
              <a:rPr lang="es-MX" dirty="0" err="1" smtClean="0"/>
              <a:t>write</a:t>
            </a:r>
            <a:r>
              <a:rPr lang="es-MX" dirty="0" smtClean="0"/>
              <a:t> 3 </a:t>
            </a:r>
            <a:r>
              <a:rPr lang="es-MX" dirty="0" err="1" smtClean="0"/>
              <a:t>sentences</a:t>
            </a:r>
            <a:r>
              <a:rPr lang="es-MX" dirty="0" smtClean="0"/>
              <a:t>, </a:t>
            </a:r>
            <a:r>
              <a:rPr lang="es-MX" dirty="0" err="1" smtClean="0"/>
              <a:t>then</a:t>
            </a:r>
            <a:r>
              <a:rPr lang="es-MX" dirty="0" smtClean="0"/>
              <a:t> share w a </a:t>
            </a:r>
            <a:r>
              <a:rPr lang="es-MX" dirty="0" err="1" smtClean="0"/>
              <a:t>partner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944" y="0"/>
            <a:ext cx="11852114" cy="5137633"/>
          </a:xfrm>
        </p:spPr>
        <p:txBody>
          <a:bodyPr/>
          <a:lstStyle/>
          <a:p>
            <a:r>
              <a:rPr lang="es-MX" dirty="0" smtClean="0"/>
              <a:t>Adonde fuiste este invierno?</a:t>
            </a:r>
            <a:br>
              <a:rPr lang="es-MX" dirty="0" smtClean="0"/>
            </a:b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dirty="0" err="1" smtClean="0"/>
              <a:t>did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winter</a:t>
            </a:r>
            <a:r>
              <a:rPr lang="es-MX" dirty="0" smtClean="0"/>
              <a:t>?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Fui a…</a:t>
            </a:r>
            <a:br>
              <a:rPr lang="es-MX" dirty="0" smtClean="0"/>
            </a:br>
            <a:r>
              <a:rPr lang="es-MX" dirty="0" smtClean="0"/>
              <a:t>I </a:t>
            </a:r>
            <a:r>
              <a:rPr lang="es-MX" dirty="0" err="1" smtClean="0"/>
              <a:t>went</a:t>
            </a:r>
            <a:r>
              <a:rPr lang="es-MX" dirty="0" smtClean="0"/>
              <a:t> to…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5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Leer juntos</a:t>
            </a:r>
            <a:br>
              <a:rPr lang="es-MX" dirty="0" smtClean="0"/>
            </a:br>
            <a:r>
              <a:rPr lang="es-MX" dirty="0" smtClean="0"/>
              <a:t>p 174 – 175</a:t>
            </a:r>
            <a:br>
              <a:rPr lang="es-MX" dirty="0" smtClean="0"/>
            </a:br>
            <a:r>
              <a:rPr lang="es-MX" dirty="0" smtClean="0"/>
              <a:t>actividad 3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3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527" y="534748"/>
            <a:ext cx="10937716" cy="4362717"/>
          </a:xfrm>
        </p:spPr>
        <p:txBody>
          <a:bodyPr/>
          <a:lstStyle/>
          <a:p>
            <a:r>
              <a:rPr lang="es-MX" dirty="0" smtClean="0"/>
              <a:t>izquierda - </a:t>
            </a:r>
            <a:r>
              <a:rPr lang="es-MX" dirty="0" err="1" smtClean="0"/>
              <a:t>left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derecha - </a:t>
            </a:r>
            <a:r>
              <a:rPr lang="es-MX" dirty="0" err="1" smtClean="0"/>
              <a:t>right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sigue adelante – </a:t>
            </a:r>
            <a:r>
              <a:rPr lang="es-MX" dirty="0" err="1" smtClean="0"/>
              <a:t>go</a:t>
            </a:r>
            <a:r>
              <a:rPr lang="es-MX" dirty="0" smtClean="0"/>
              <a:t> </a:t>
            </a:r>
            <a:r>
              <a:rPr lang="es-MX" dirty="0" err="1" smtClean="0"/>
              <a:t>straight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derechito – a </a:t>
            </a:r>
            <a:r>
              <a:rPr lang="es-MX" dirty="0" err="1" smtClean="0"/>
              <a:t>little</a:t>
            </a:r>
            <a:r>
              <a:rPr lang="es-MX" dirty="0" smtClean="0"/>
              <a:t> forward</a:t>
            </a:r>
            <a:br>
              <a:rPr lang="es-MX" dirty="0" smtClean="0"/>
            </a:br>
            <a:r>
              <a:rPr lang="es-MX" dirty="0" smtClean="0"/>
              <a:t>para! – stop</a:t>
            </a:r>
            <a:br>
              <a:rPr lang="es-MX" dirty="0" smtClean="0"/>
            </a:br>
            <a:r>
              <a:rPr lang="es-MX" dirty="0" smtClean="0"/>
              <a:t>regresa – </a:t>
            </a:r>
            <a:r>
              <a:rPr lang="es-MX" dirty="0" err="1" smtClean="0"/>
              <a:t>go</a:t>
            </a:r>
            <a:r>
              <a:rPr lang="es-MX" dirty="0" smtClean="0"/>
              <a:t> back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243" y="5621810"/>
            <a:ext cx="10572000" cy="434974"/>
          </a:xfrm>
        </p:spPr>
        <p:txBody>
          <a:bodyPr/>
          <a:lstStyle/>
          <a:p>
            <a:r>
              <a:rPr lang="es-MX" dirty="0" smtClean="0"/>
              <a:t>Las direcciones –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directions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06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285" y="333270"/>
            <a:ext cx="10937716" cy="4362717"/>
          </a:xfrm>
        </p:spPr>
        <p:txBody>
          <a:bodyPr/>
          <a:lstStyle/>
          <a:p>
            <a:r>
              <a:rPr lang="es-MX" dirty="0" smtClean="0"/>
              <a:t>Mandatos – </a:t>
            </a:r>
            <a:r>
              <a:rPr lang="es-MX" dirty="0" err="1" smtClean="0"/>
              <a:t>commands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3600" dirty="0" smtClean="0"/>
              <a:t>Parar – to stop</a:t>
            </a:r>
            <a:br>
              <a:rPr lang="es-MX" sz="3600" dirty="0" smtClean="0"/>
            </a:br>
            <a:r>
              <a:rPr lang="es-MX" sz="3600" dirty="0" smtClean="0"/>
              <a:t>Para! – stop!</a:t>
            </a:r>
            <a:br>
              <a:rPr lang="es-MX" sz="3600" dirty="0" smtClean="0"/>
            </a:br>
            <a:r>
              <a:rPr lang="es-MX" sz="3600" dirty="0" smtClean="0"/>
              <a:t>Escuchar – to listen</a:t>
            </a:r>
            <a:br>
              <a:rPr lang="es-MX" sz="3600" dirty="0" smtClean="0"/>
            </a:br>
            <a:r>
              <a:rPr lang="es-MX" sz="3600" dirty="0" smtClean="0"/>
              <a:t>escucha.  - listen.</a:t>
            </a:r>
            <a:br>
              <a:rPr lang="es-MX" sz="3600" dirty="0" smtClean="0"/>
            </a:br>
            <a:r>
              <a:rPr lang="es-MX" sz="3600" dirty="0" smtClean="0"/>
              <a:t>Ayudar – to </a:t>
            </a:r>
            <a:r>
              <a:rPr lang="es-MX" sz="3600" dirty="0" err="1" smtClean="0"/>
              <a:t>help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>ayuda! – </a:t>
            </a:r>
            <a:r>
              <a:rPr lang="es-MX" sz="3600" dirty="0" err="1" smtClean="0"/>
              <a:t>help</a:t>
            </a:r>
            <a:r>
              <a:rPr lang="es-MX" sz="3600" dirty="0" smtClean="0"/>
              <a:t>!</a:t>
            </a:r>
            <a:endParaRPr lang="es-MX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9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55</TotalTime>
  <Words>23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Adonde vas este verano? Where are you going this Summer? Use pg 172 to write 3 sentences, then share w a partner </vt:lpstr>
      <vt:lpstr>Adonde fuiste este invierno? Where did you go this winter?  Fui a… I went to… </vt:lpstr>
      <vt:lpstr>Leer juntos p 174 – 175 actividad 3 </vt:lpstr>
      <vt:lpstr>izquierda - left derecha - right sigue adelante – go straight derechito – a little forward para! – stop regresa – go back</vt:lpstr>
      <vt:lpstr>Mandatos – commands Parar – to stop Para! – stop! Escuchar – to listen escucha.  - listen. Ayudar – to help ayuda! – help!</vt:lpstr>
    </vt:vector>
  </TitlesOfParts>
  <Company>Harrison School District #2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Adonde vas este verano? Where are you going this Summer? Use pg 172 to write 3 sentences, then share w a partner </dc:title>
  <dc:creator>DeAlba, Debra</dc:creator>
  <cp:lastModifiedBy>DeAlba, Debra</cp:lastModifiedBy>
  <cp:revision>5</cp:revision>
  <dcterms:created xsi:type="dcterms:W3CDTF">2019-05-09T14:44:21Z</dcterms:created>
  <dcterms:modified xsi:type="dcterms:W3CDTF">2019-05-09T15:39:57Z</dcterms:modified>
</cp:coreProperties>
</file>